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2" r:id="rId11"/>
    <p:sldId id="273" r:id="rId12"/>
    <p:sldId id="274" r:id="rId13"/>
    <p:sldId id="275" r:id="rId14"/>
  </p:sldIdLst>
  <p:sldSz cx="9144000" cy="5143500" type="screen16x9"/>
  <p:notesSz cx="6858000" cy="9144000"/>
  <p:embeddedFontLst>
    <p:embeddedFont>
      <p:font typeface="Merriweather" panose="02020500000000000000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483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44333ffb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44333ffb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4333ffba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4333ffba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44333ffba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44333ffba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44333ffba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44333ffba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4333ffba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44333ffba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44333ffba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44333ffba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4333ffba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4333ffba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4333ffba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4333ffba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382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hyperlink" Target="https://colab.research.google.com/drive/1qYeX6oG8Kem-JngmI72mUkKLoz8JDCZx#scrollTo=6yMIbSnA2mz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33175"/>
            <a:ext cx="8520600" cy="31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800" dirty="0" smtClean="0"/>
              <a:t>HW</a:t>
            </a:r>
            <a:r>
              <a:rPr lang="en-US" altLang="zh-TW" sz="4800" dirty="0" smtClean="0"/>
              <a:t>4</a:t>
            </a:r>
            <a:r>
              <a:rPr lang="zh-TW" sz="4800" dirty="0" smtClean="0"/>
              <a:t>: </a:t>
            </a:r>
            <a:r>
              <a:rPr lang="zh-TW" sz="4800" dirty="0"/>
              <a:t>DCGAN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/>
              <a:t>Tutorial</a:t>
            </a:r>
            <a:r>
              <a:rPr lang="zh-TW" sz="4200" dirty="0"/>
              <a:t/>
            </a:r>
            <a:br>
              <a:rPr lang="zh-TW" sz="4200" dirty="0"/>
            </a:br>
            <a:endParaRPr sz="4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 b="1" dirty="0">
                <a:solidFill>
                  <a:srgbClr val="0000FF"/>
                </a:solidFill>
              </a:rPr>
              <a:t>Due: </a:t>
            </a:r>
            <a:r>
              <a:rPr lang="en-US" altLang="zh-TW" sz="2600" b="1" dirty="0" smtClean="0">
                <a:solidFill>
                  <a:srgbClr val="0000FF"/>
                </a:solidFill>
              </a:rPr>
              <a:t>6</a:t>
            </a:r>
            <a:r>
              <a:rPr lang="zh-TW" sz="26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2600" b="1" dirty="0" smtClean="0">
                <a:solidFill>
                  <a:srgbClr val="0000FF"/>
                </a:solidFill>
              </a:rPr>
              <a:t>8</a:t>
            </a:r>
            <a:r>
              <a:rPr lang="zh-TW" sz="2600" b="1" dirty="0" smtClean="0">
                <a:solidFill>
                  <a:srgbClr val="0000FF"/>
                </a:solidFill>
              </a:rPr>
              <a:t> </a:t>
            </a:r>
            <a:r>
              <a:rPr lang="zh-TW" sz="2600" b="1" dirty="0">
                <a:solidFill>
                  <a:srgbClr val="0000FF"/>
                </a:solidFill>
              </a:rPr>
              <a:t>11:59 pm, 2021</a:t>
            </a:r>
            <a:endParaRPr sz="2600" b="1" dirty="0">
              <a:solidFill>
                <a:srgbClr val="0000FF"/>
              </a:solidFill>
            </a:endParaRPr>
          </a:p>
        </p:txBody>
      </p:sp>
      <p:pic>
        <p:nvPicPr>
          <p:cNvPr id="15" name="音訊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8"/>
    </mc:Choice>
    <mc:Fallback>
      <p:transition spd="slow" advTm="1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" x="4629150" y="3014663"/>
          <p14:tracePt t="11" x="4629150" y="2971800"/>
          <p14:tracePt t="22" x="4629150" y="2933700"/>
          <p14:tracePt t="29" x="4633913" y="2928938"/>
          <p14:tracePt t="36" x="4638675" y="2924175"/>
          <p14:tracePt t="43" x="4657725" y="2909888"/>
          <p14:tracePt t="58" x="4686300" y="2881313"/>
          <p14:tracePt t="71" x="4686300" y="2876550"/>
          <p14:tracePt t="85" x="4691063" y="2871788"/>
          <p14:tracePt t="99" x="4695825" y="2871788"/>
          <p14:tracePt t="147" x="4695825" y="2867025"/>
          <p14:tracePt t="155" x="4695825" y="2862263"/>
          <p14:tracePt t="163" x="4691063" y="2847975"/>
          <p14:tracePt t="171" x="4686300" y="2838450"/>
          <p14:tracePt t="178" x="4681538" y="2833688"/>
          <p14:tracePt t="187" x="4667250" y="2819400"/>
          <p14:tracePt t="203" x="4662488" y="2814638"/>
          <p14:tracePt t="2331" x="4662488" y="2809875"/>
          <p14:tracePt t="2411" x="4667250" y="2814638"/>
          <p14:tracePt t="2419" x="4672013" y="2819400"/>
          <p14:tracePt t="2427" x="4686300" y="2824163"/>
          <p14:tracePt t="2443" x="4691063" y="2824163"/>
          <p14:tracePt t="2459" x="4695825" y="2833688"/>
          <p14:tracePt t="2467" x="4695825" y="2843213"/>
          <p14:tracePt t="2475" x="4691063" y="2852738"/>
          <p14:tracePt t="2482" x="4662488" y="2867025"/>
          <p14:tracePt t="2491" x="4657725" y="2867025"/>
          <p14:tracePt t="3250" x="4662488" y="2867025"/>
          <p14:tracePt t="3259" x="4652963" y="2871788"/>
          <p14:tracePt t="3419" x="4657725" y="2871788"/>
          <p14:tracePt t="3459" x="4662488" y="2871788"/>
          <p14:tracePt t="3491" x="4667250" y="2871788"/>
          <p14:tracePt t="3539" x="4667250" y="2867025"/>
          <p14:tracePt t="3555" x="4662488" y="2867025"/>
          <p14:tracePt t="3563" x="4657725" y="2867025"/>
          <p14:tracePt t="3571" x="4652963" y="2867025"/>
          <p14:tracePt t="3587" x="4648200" y="2862263"/>
          <p14:tracePt t="3595" x="4643438" y="2862263"/>
          <p14:tracePt t="3611" x="4638675" y="2862263"/>
          <p14:tracePt t="3635" x="4638675" y="2857500"/>
          <p14:tracePt t="3643" x="4643438" y="2857500"/>
          <p14:tracePt t="3651" x="4648200" y="2852738"/>
          <p14:tracePt t="3667" x="4652963" y="2852738"/>
          <p14:tracePt t="3715" x="4643438" y="2852738"/>
          <p14:tracePt t="3723" x="4638675" y="2852738"/>
          <p14:tracePt t="3731" x="4633913" y="2852738"/>
          <p14:tracePt t="3763" x="4624388" y="2852738"/>
          <p14:tracePt t="3859" x="4619625" y="2847975"/>
          <p14:tracePt t="3907" x="4614863" y="2847975"/>
          <p14:tracePt t="3931" x="4610100" y="2847975"/>
          <p14:tracePt t="3955" x="4605338" y="2847975"/>
          <p14:tracePt t="4339" x="4610100" y="2847975"/>
          <p14:tracePt t="5122" x="4614863" y="2852738"/>
          <p14:tracePt t="5131" x="4643438" y="2852738"/>
          <p14:tracePt t="5139" x="4681538" y="2833688"/>
          <p14:tracePt t="5147" x="4700588" y="2828925"/>
          <p14:tracePt t="5155" x="4710113" y="2824163"/>
          <p14:tracePt t="5171" x="4710113" y="2819400"/>
          <p14:tracePt t="5179" x="4710113" y="2814638"/>
          <p14:tracePt t="5195" x="4710113" y="2809875"/>
          <p14:tracePt t="5203" x="4710113" y="2795588"/>
          <p14:tracePt t="5210" x="4710113" y="2790825"/>
          <p14:tracePt t="5219" x="4710113" y="2786063"/>
          <p14:tracePt t="5230" x="4710113" y="2776538"/>
          <p14:tracePt t="5237" x="4710113" y="2771775"/>
          <p14:tracePt t="5244" x="4710113" y="2767013"/>
          <p14:tracePt t="5251" x="4710113" y="2762250"/>
          <p14:tracePt t="5259" x="4705350" y="2752725"/>
          <p14:tracePt t="5267" x="4695825" y="2743200"/>
          <p14:tracePt t="5274" x="4691063" y="2738438"/>
          <p14:tracePt t="5283" x="4681538" y="2733675"/>
          <p14:tracePt t="5291" x="4672013" y="2724150"/>
          <p14:tracePt t="5299" x="4648200" y="2714625"/>
          <p14:tracePt t="5307" x="4643438" y="2709863"/>
          <p14:tracePt t="5315" x="4624388" y="2695575"/>
          <p14:tracePt t="5323" x="4619625" y="2690813"/>
          <p14:tracePt t="5331" x="4610100" y="2690813"/>
          <p14:tracePt t="5338" x="4605338" y="2686050"/>
          <p14:tracePt t="5387" x="4600575" y="2686050"/>
          <p14:tracePt t="5411" x="4586288" y="2686050"/>
          <p14:tracePt t="5419" x="4576763" y="2676525"/>
          <p14:tracePt t="5427" x="4567238" y="2676525"/>
          <p14:tracePt t="5435" x="4562475" y="2676525"/>
          <p14:tracePt t="5443" x="4552950" y="2676525"/>
          <p14:tracePt t="5451" x="4543425" y="2676525"/>
          <p14:tracePt t="5458" x="4538663" y="2676525"/>
          <p14:tracePt t="5499" x="4533900" y="2676525"/>
          <p14:tracePt t="5531" x="4524375" y="2676525"/>
          <p14:tracePt t="5547" x="4519613" y="2676525"/>
          <p14:tracePt t="5611" x="4514850" y="2671763"/>
          <p14:tracePt t="5627" x="4510088" y="2667000"/>
          <p14:tracePt t="5659" x="4510088" y="2657475"/>
          <p14:tracePt t="5683" x="4510088" y="2652713"/>
          <p14:tracePt t="5995" x="4514850" y="2652713"/>
          <p14:tracePt t="6003" x="4519613" y="2652713"/>
          <p14:tracePt t="6011" x="4524375" y="2652713"/>
          <p14:tracePt t="6019" x="4529138" y="2652713"/>
          <p14:tracePt t="6035" x="4533900" y="2652713"/>
          <p14:tracePt t="6043" x="4538663" y="2652713"/>
          <p14:tracePt t="6051" x="4543425" y="2652713"/>
          <p14:tracePt t="6091" x="4552950" y="2652713"/>
          <p14:tracePt t="6122" x="4557713" y="2652713"/>
          <p14:tracePt t="6259" x="4562475" y="2652713"/>
          <p14:tracePt t="6275" x="4572000" y="2652713"/>
          <p14:tracePt t="6283" x="4581525" y="2652713"/>
          <p14:tracePt t="6291" x="4595813" y="2652713"/>
          <p14:tracePt t="6299" x="4614863" y="2652713"/>
          <p14:tracePt t="6307" x="4629150" y="2652713"/>
          <p14:tracePt t="6315" x="4643438" y="2657475"/>
          <p14:tracePt t="6323" x="4648200" y="2657475"/>
          <p14:tracePt t="6331" x="4657725" y="2657475"/>
          <p14:tracePt t="6339" x="4667250" y="2662238"/>
          <p14:tracePt t="6387" x="4667250" y="2667000"/>
          <p14:tracePt t="8499" x="4667250" y="2671763"/>
          <p14:tracePt t="8507" x="4667250" y="2676525"/>
          <p14:tracePt t="8516" x="4667250" y="2681288"/>
          <p14:tracePt t="8523" x="4667250" y="2690813"/>
          <p14:tracePt t="8540" x="4667250" y="2695575"/>
          <p14:tracePt t="8650" x="4667250" y="2690813"/>
          <p14:tracePt t="8659" x="4667250" y="2681288"/>
          <p14:tracePt t="8667" x="4676775" y="2667000"/>
          <p14:tracePt t="8674" x="4681538" y="2647950"/>
          <p14:tracePt t="8683" x="4686300" y="2633663"/>
          <p14:tracePt t="8694" x="4691063" y="2609850"/>
          <p14:tracePt t="8701" x="4691063" y="2595563"/>
          <p14:tracePt t="8708" x="4691063" y="2566988"/>
          <p14:tracePt t="8715" x="4691063" y="2547938"/>
          <p14:tracePt t="8723" x="4705350" y="2514600"/>
          <p14:tracePt t="8731" x="4710113" y="2486025"/>
          <p14:tracePt t="8739" x="4710113" y="2457450"/>
          <p14:tracePt t="8747" x="4719638" y="2414588"/>
          <p14:tracePt t="8755" x="4719638" y="2376488"/>
          <p14:tracePt t="8763" x="4724400" y="2338388"/>
          <p14:tracePt t="8771" x="4738688" y="2286000"/>
          <p14:tracePt t="8779" x="4738688" y="2257425"/>
          <p14:tracePt t="8787" x="4738688" y="2228850"/>
          <p14:tracePt t="8795" x="4738688" y="2200275"/>
          <p14:tracePt t="8803" x="4738688" y="2166938"/>
          <p14:tracePt t="8811" x="4738688" y="2138363"/>
          <p14:tracePt t="8819" x="4733925" y="2105025"/>
          <p14:tracePt t="8827" x="4724400" y="2076450"/>
          <p14:tracePt t="8835" x="4714875" y="2062163"/>
          <p14:tracePt t="8843" x="4714875" y="2043113"/>
          <p14:tracePt t="8851" x="4710113" y="2033588"/>
          <p14:tracePt t="8859" x="4705350" y="2019300"/>
          <p14:tracePt t="8867" x="4705350" y="2014538"/>
          <p14:tracePt t="8874" x="4700588" y="2009775"/>
          <p14:tracePt t="8883" x="4695825" y="1995488"/>
          <p14:tracePt t="8891" x="4691063" y="1990725"/>
          <p14:tracePt t="8907" x="4686300" y="1990725"/>
          <p14:tracePt t="8923" x="4681538" y="1976438"/>
          <p14:tracePt t="8947" x="4676775" y="1971675"/>
          <p14:tracePt t="8955" x="4672013" y="1962150"/>
          <p14:tracePt t="8963" x="4672013" y="1957388"/>
          <p14:tracePt t="8971" x="4667250" y="1952625"/>
          <p14:tracePt t="9003" x="4662488" y="1947863"/>
          <p14:tracePt t="9515" x="4662488" y="1952625"/>
          <p14:tracePt t="9523" x="4667250" y="1952625"/>
          <p14:tracePt t="9555" x="4672013" y="1952625"/>
          <p14:tracePt t="9563" x="4676775" y="1957388"/>
          <p14:tracePt t="9579" x="4681538" y="1957388"/>
          <p14:tracePt t="9587" x="4686300" y="1957388"/>
          <p14:tracePt t="9595" x="4691063" y="1957388"/>
          <p14:tracePt t="9603" x="4700588" y="1962150"/>
          <p14:tracePt t="9611" x="4705350" y="1962150"/>
          <p14:tracePt t="9620" x="4724400" y="1971675"/>
          <p14:tracePt t="9627" x="4733925" y="1971675"/>
          <p14:tracePt t="9635" x="4752975" y="1976438"/>
          <p14:tracePt t="9643" x="4762500" y="1976438"/>
          <p14:tracePt t="9651" x="4786313" y="1976438"/>
          <p14:tracePt t="9658" x="4795838" y="1976438"/>
          <p14:tracePt t="9667" x="4805363" y="1976438"/>
          <p14:tracePt t="9683" x="4805363" y="1981200"/>
          <p14:tracePt t="10011" x="4833938" y="2000250"/>
          <p14:tracePt t="10019" x="4972050" y="2024063"/>
          <p14:tracePt t="10027" x="5048250" y="2047875"/>
          <p14:tracePt t="10035" x="5153025" y="2057400"/>
          <p14:tracePt t="10043" x="5281613" y="2057400"/>
          <p14:tracePt t="10051" x="5386388" y="2057400"/>
          <p14:tracePt t="10058" x="5491163" y="2057400"/>
          <p14:tracePt t="10067" x="5576888" y="2057400"/>
          <p14:tracePt t="10075" x="5653088" y="2057400"/>
          <p14:tracePt t="10083" x="5691188" y="2057400"/>
          <p14:tracePt t="10091" x="5729288" y="2062163"/>
          <p14:tracePt t="10099" x="5748338" y="2066925"/>
          <p14:tracePt t="11042" x="5748338" y="2071688"/>
          <p14:tracePt t="11051" x="5753100" y="2076450"/>
          <p14:tracePt t="11058" x="5753100" y="2081213"/>
          <p14:tracePt t="11067" x="5748338" y="2095500"/>
          <p14:tracePt t="11074" x="5748338" y="2100263"/>
          <p14:tracePt t="11083" x="5743575" y="2105025"/>
          <p14:tracePt t="11090" x="5729288" y="2128838"/>
          <p14:tracePt t="11099" x="5719763" y="2138363"/>
          <p14:tracePt t="11107" x="5715000" y="2157413"/>
          <p14:tracePt t="11115" x="5710238" y="2176463"/>
          <p14:tracePt t="11123" x="5705475" y="2200275"/>
          <p14:tracePt t="11131" x="5695950" y="2224088"/>
          <p14:tracePt t="11139" x="5695950" y="2252663"/>
          <p14:tracePt t="11147" x="5681663" y="2286000"/>
          <p14:tracePt t="11155" x="5653088" y="2328863"/>
          <p14:tracePt t="11163" x="5624513" y="2362200"/>
          <p14:tracePt t="11171" x="5586413" y="2405063"/>
          <p14:tracePt t="11179" x="5553075" y="2433638"/>
          <p14:tracePt t="11186" x="5519738" y="2466975"/>
          <p14:tracePt t="11195" x="5481638" y="2528888"/>
          <p14:tracePt t="11203" x="5443538" y="2571750"/>
          <p14:tracePt t="11211" x="5410200" y="2619375"/>
          <p14:tracePt t="11218" x="5362575" y="2671763"/>
          <p14:tracePt t="11227" x="5324475" y="2724150"/>
          <p14:tracePt t="11235" x="5262563" y="2786063"/>
          <p14:tracePt t="11243" x="5214938" y="2838450"/>
          <p14:tracePt t="11251" x="5153025" y="2895600"/>
          <p14:tracePt t="11259" x="5081588" y="2957513"/>
          <p14:tracePt t="11267" x="5010150" y="3028950"/>
          <p14:tracePt t="11275" x="4967288" y="3076575"/>
          <p14:tracePt t="11283" x="4905375" y="3119438"/>
          <p14:tracePt t="11291" x="4852988" y="3152775"/>
          <p14:tracePt t="11299" x="4800600" y="3181350"/>
          <p14:tracePt t="11306" x="4729163" y="3209925"/>
          <p14:tracePt t="11315" x="4667250" y="3243263"/>
          <p14:tracePt t="11323" x="4600575" y="3271838"/>
          <p14:tracePt t="11331" x="4538663" y="3286125"/>
          <p14:tracePt t="11339" x="4481513" y="3295650"/>
          <p14:tracePt t="11347" x="4424363" y="3309938"/>
          <p14:tracePt t="11355" x="4371975" y="3324225"/>
          <p14:tracePt t="11363" x="4314825" y="3328988"/>
          <p14:tracePt t="11371" x="4271963" y="3352800"/>
          <p14:tracePt t="11379" x="4229100" y="3367088"/>
          <p14:tracePt t="11387" x="4200525" y="3376613"/>
          <p14:tracePt t="11395" x="4176713" y="3386138"/>
          <p14:tracePt t="11403" x="4162425" y="3390900"/>
          <p14:tracePt t="11411" x="4138613" y="3405188"/>
          <p14:tracePt t="11418" x="4119563" y="3419475"/>
          <p14:tracePt t="11427" x="4105275" y="3433763"/>
          <p14:tracePt t="11435" x="4090988" y="3443288"/>
          <p14:tracePt t="11443" x="4057650" y="3462338"/>
          <p14:tracePt t="11451" x="4024313" y="3476625"/>
          <p14:tracePt t="11459" x="3981450" y="3495675"/>
          <p14:tracePt t="11467" x="3943350" y="3519488"/>
          <p14:tracePt t="11475" x="3900488" y="3538538"/>
          <p14:tracePt t="11483" x="3848100" y="3552825"/>
          <p14:tracePt t="11491" x="3800475" y="3576638"/>
          <p14:tracePt t="11499" x="3738563" y="3590925"/>
          <p14:tracePt t="11507" x="3705225" y="3605213"/>
          <p14:tracePt t="11515" x="3657600" y="3619500"/>
          <p14:tracePt t="11523" x="3629025" y="3643313"/>
          <p14:tracePt t="11531" x="3605213" y="3657600"/>
          <p14:tracePt t="11539" x="3581400" y="3671888"/>
          <p14:tracePt t="11547" x="3567113" y="3686175"/>
          <p14:tracePt t="11555" x="3543300" y="3695700"/>
          <p14:tracePt t="11563" x="3529013" y="3714750"/>
          <p14:tracePt t="11571" x="3514725" y="3729038"/>
          <p14:tracePt t="11579" x="3509963" y="3733800"/>
          <p14:tracePt t="11586" x="3509963" y="3743325"/>
          <p14:tracePt t="11595" x="3505200" y="3748088"/>
          <p14:tracePt t="11603" x="3500438" y="3748088"/>
          <p14:tracePt t="11618" x="3500438" y="3752850"/>
          <p14:tracePt t="11707" x="3500438" y="3757613"/>
          <p14:tracePt t="11715" x="3524250" y="3757613"/>
          <p14:tracePt t="11723" x="3543300" y="3743325"/>
          <p14:tracePt t="11731" x="3567113" y="3729038"/>
          <p14:tracePt t="11738" x="3576638" y="3719513"/>
          <p14:tracePt t="11747" x="3576638" y="3705225"/>
          <p14:tracePt t="11755" x="3576638" y="3695700"/>
          <p14:tracePt t="11763" x="3576638" y="3671888"/>
          <p14:tracePt t="11771" x="3576638" y="3667125"/>
          <p14:tracePt t="12299" x="3576638" y="3671888"/>
          <p14:tracePt t="12315" x="3576638" y="3676650"/>
          <p14:tracePt t="12323" x="3576638" y="3681413"/>
          <p14:tracePt t="12363" x="3576638" y="3686175"/>
          <p14:tracePt t="12370" x="3576638" y="3695700"/>
          <p14:tracePt t="12378" x="3576638" y="3700463"/>
          <p14:tracePt t="12395" x="3576638" y="3705225"/>
          <p14:tracePt t="12499" x="3576638" y="3709988"/>
          <p14:tracePt t="12579" x="3586163" y="3714750"/>
          <p14:tracePt t="12595" x="3600450" y="3714750"/>
          <p14:tracePt t="12603" x="3609975" y="3714750"/>
          <p14:tracePt t="12611" x="3633788" y="3714750"/>
          <p14:tracePt t="12619" x="3652838" y="3714750"/>
          <p14:tracePt t="12627" x="3667125" y="3714750"/>
          <p14:tracePt t="12635" x="3724275" y="3700463"/>
          <p14:tracePt t="12643" x="3757613" y="3671888"/>
          <p14:tracePt t="12651" x="3767138" y="3662363"/>
          <p14:tracePt t="12659" x="3800475" y="3629025"/>
          <p14:tracePt t="12667" x="3800475" y="3609975"/>
          <p14:tracePt t="13155" x="3800475" y="3619500"/>
          <p14:tracePt t="13163" x="3800475" y="3633788"/>
          <p14:tracePt t="13179" x="3800475" y="3643313"/>
          <p14:tracePt t="13227" x="3800475" y="3652838"/>
          <p14:tracePt t="13243" x="3800475" y="3657600"/>
          <p14:tracePt t="13251" x="3800475" y="3662363"/>
          <p14:tracePt t="13283" x="3800475" y="3667125"/>
          <p14:tracePt t="13315" x="3795713" y="3667125"/>
          <p14:tracePt t="13323" x="3790950" y="3667125"/>
          <p14:tracePt t="13331" x="3786188" y="3667125"/>
          <p14:tracePt t="13347" x="3776663" y="3667125"/>
          <p14:tracePt t="13587" x="3776663" y="3671888"/>
          <p14:tracePt t="13595" x="3771900" y="3676650"/>
          <p14:tracePt t="13635" x="3767138" y="3681413"/>
          <p14:tracePt t="13731" x="3762375" y="3681413"/>
          <p14:tracePt t="13779" x="3762375" y="3686175"/>
          <p14:tracePt t="13795" x="3767138" y="3686175"/>
          <p14:tracePt t="13803" x="3771900" y="3686175"/>
          <p14:tracePt t="13819" x="3776663" y="3686175"/>
          <p14:tracePt t="13843" x="3786188" y="3686175"/>
          <p14:tracePt t="13851" x="3790950" y="3686175"/>
          <p14:tracePt t="13899" x="3795713" y="3686175"/>
          <p14:tracePt t="13923" x="3800475" y="3686175"/>
          <p14:tracePt t="13931" x="3805238" y="3686175"/>
          <p14:tracePt t="13939" x="3814763" y="3686175"/>
          <p14:tracePt t="13947" x="3833813" y="3686175"/>
          <p14:tracePt t="13955" x="3838575" y="3686175"/>
          <p14:tracePt t="13963" x="3843338" y="3686175"/>
          <p14:tracePt t="13971" x="3857625" y="3686175"/>
          <p14:tracePt t="13979" x="3862388" y="3686175"/>
          <p14:tracePt t="13986" x="3867150" y="3686175"/>
          <p14:tracePt t="13995" x="3881438" y="3686175"/>
          <p14:tracePt t="14003" x="3890963" y="3686175"/>
          <p14:tracePt t="14011" x="3905250" y="3686175"/>
          <p14:tracePt t="14019" x="3933825" y="3686175"/>
          <p14:tracePt t="14027" x="3962400" y="3686175"/>
          <p14:tracePt t="14035" x="3995738" y="3686175"/>
          <p14:tracePt t="14043" x="4043363" y="3671888"/>
          <p14:tracePt t="14051" x="4086225" y="3667125"/>
          <p14:tracePt t="14058" x="4124325" y="3667125"/>
          <p14:tracePt t="14067" x="4162425" y="3657600"/>
          <p14:tracePt t="14075" x="4186238" y="3652838"/>
          <p14:tracePt t="14083" x="4214813" y="3652838"/>
          <p14:tracePt t="14091" x="4257675" y="3638550"/>
          <p14:tracePt t="14098" x="4276725" y="3633788"/>
          <p14:tracePt t="14107" x="4314825" y="3633788"/>
          <p14:tracePt t="14114" x="4348163" y="3629025"/>
          <p14:tracePt t="14123" x="4367213" y="3624263"/>
          <p14:tracePt t="14130" x="4391025" y="3609975"/>
          <p14:tracePt t="14139" x="4424363" y="3609975"/>
          <p14:tracePt t="14147" x="4438650" y="3605213"/>
          <p14:tracePt t="14155" x="4457700" y="3605213"/>
          <p14:tracePt t="14163" x="4467225" y="3605213"/>
          <p14:tracePt t="14170" x="4491038" y="3600450"/>
          <p14:tracePt t="14179" x="4510088" y="3600450"/>
          <p14:tracePt t="14187" x="4519613" y="3600450"/>
          <p14:tracePt t="14195" x="4538663" y="3600450"/>
          <p14:tracePt t="14203" x="4548188" y="3595688"/>
          <p14:tracePt t="14211" x="4562475" y="3595688"/>
          <p14:tracePt t="14218" x="4576763" y="3586163"/>
          <p14:tracePt t="14226" x="4586288" y="3586163"/>
          <p14:tracePt t="14234" x="4595813" y="3586163"/>
          <p14:tracePt t="14243" x="4610100" y="3586163"/>
          <p14:tracePt t="14251" x="4614863" y="3586163"/>
          <p14:tracePt t="14267" x="4633913" y="3586163"/>
          <p14:tracePt t="14275" x="4648200" y="3590925"/>
          <p14:tracePt t="14283" x="4672013" y="3595688"/>
          <p14:tracePt t="14291" x="4719638" y="3609975"/>
          <p14:tracePt t="14299" x="4772025" y="3614738"/>
          <p14:tracePt t="14307" x="4810125" y="3614738"/>
          <p14:tracePt t="14314" x="4876800" y="3614738"/>
          <p14:tracePt t="14323" x="4943475" y="3614738"/>
          <p14:tracePt t="14331" x="4953000" y="3609975"/>
          <p14:tracePt t="14723" x="4948238" y="3609975"/>
          <p14:tracePt t="14746" x="4953000" y="3619500"/>
          <p14:tracePt t="14755" x="4957763" y="3629025"/>
          <p14:tracePt t="14770" x="4962525" y="3648075"/>
          <p14:tracePt t="14779" x="4967288" y="3657600"/>
          <p14:tracePt t="14787" x="4967288" y="3662363"/>
          <p14:tracePt t="14803" x="4967288" y="3667125"/>
          <p14:tracePt t="14810" x="4962525" y="3681413"/>
          <p14:tracePt t="14819" x="4953000" y="3690938"/>
          <p14:tracePt t="14827" x="4938713" y="3709988"/>
          <p14:tracePt t="14835" x="4919663" y="3714750"/>
          <p14:tracePt t="14843" x="4900613" y="3719513"/>
          <p14:tracePt t="14851" x="4895850" y="3719513"/>
          <p14:tracePt t="14867" x="4886325" y="3719513"/>
          <p14:tracePt t="14890" x="4881563" y="3724275"/>
          <p14:tracePt t="14898" x="4876800" y="3724275"/>
          <p14:tracePt t="15003" x="4872038" y="3724275"/>
          <p14:tracePt t="15027" x="4872038" y="3719513"/>
          <p14:tracePt t="15354" x="4872038" y="3729038"/>
          <p14:tracePt t="15371" x="4872038" y="3733800"/>
          <p14:tracePt t="15379" x="4867275" y="3743325"/>
          <p14:tracePt t="15395" x="4867275" y="3757613"/>
          <p14:tracePt t="15403" x="4862513" y="3762375"/>
          <p14:tracePt t="15427" x="4862513" y="3771900"/>
          <p14:tracePt t="15531" x="4857750" y="3776663"/>
          <p14:tracePt t="15555" x="4852988" y="3781425"/>
          <p14:tracePt t="15587" x="4848225" y="3786188"/>
          <p14:tracePt t="15611" x="4848225" y="3790950"/>
          <p14:tracePt t="15627" x="4838700" y="3790950"/>
          <p14:tracePt t="15635" x="4833938" y="3795713"/>
          <p14:tracePt t="15643" x="4829175" y="3795713"/>
          <p14:tracePt t="15659" x="4824413" y="3795713"/>
          <p14:tracePt t="15683" x="4814888" y="3800475"/>
          <p14:tracePt t="16251" x="4810125" y="3800475"/>
          <p14:tracePt t="16275" x="4810125" y="37957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Run the sample code and answer the following questions:</a:t>
            </a:r>
            <a:endParaRPr lang="zh-TW" alt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40012" y="1471291"/>
            <a:ext cx="8392288" cy="33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TW" sz="2100" b="1" dirty="0" smtClean="0"/>
              <a:t>Q1.</a:t>
            </a:r>
            <a:r>
              <a:rPr lang="zh-TW" altLang="en-US" sz="2100" b="1" dirty="0" smtClean="0"/>
              <a:t> </a:t>
            </a:r>
            <a:endParaRPr lang="en-US" altLang="zh-TW" sz="2100" b="1" dirty="0" smtClean="0"/>
          </a:p>
          <a:p>
            <a:pPr>
              <a:lnSpc>
                <a:spcPct val="160000"/>
              </a:lnSpc>
            </a:pPr>
            <a:r>
              <a:rPr lang="en-US" altLang="zh-TW" sz="2000" dirty="0" smtClean="0"/>
              <a:t>    </a:t>
            </a:r>
            <a:r>
              <a:rPr lang="zh-TW" altLang="zh-TW" sz="2000" dirty="0" smtClean="0"/>
              <a:t>Compare </a:t>
            </a:r>
            <a:r>
              <a:rPr lang="zh-TW" altLang="zh-TW" sz="2000" dirty="0"/>
              <a:t>the visualization images after step 0, 200, 1000, 2500, 5000</a:t>
            </a:r>
            <a:r>
              <a:rPr lang="zh-TW" altLang="zh-TW" sz="2000" dirty="0" smtClean="0"/>
              <a:t>.</a:t>
            </a:r>
            <a:endParaRPr lang="en-US" altLang="zh-TW" sz="2000" dirty="0" smtClean="0"/>
          </a:p>
          <a:p>
            <a:pPr algn="just">
              <a:lnSpc>
                <a:spcPct val="160000"/>
              </a:lnSpc>
            </a:pPr>
            <a:r>
              <a:rPr lang="en-US" altLang="zh-TW" sz="2000" b="1" dirty="0" smtClean="0"/>
              <a:t>Q2.</a:t>
            </a:r>
            <a:r>
              <a:rPr lang="zh-TW" altLang="en-US" sz="2000" dirty="0" smtClean="0"/>
              <a:t> </a:t>
            </a:r>
            <a:endParaRPr lang="en-US" altLang="zh-TW" sz="2000" dirty="0" smtClean="0"/>
          </a:p>
          <a:p>
            <a:pPr algn="just">
              <a:lnSpc>
                <a:spcPct val="160000"/>
              </a:lnSpc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Why </a:t>
            </a:r>
            <a:r>
              <a:rPr lang="en-US" altLang="zh-TW" sz="2000" dirty="0"/>
              <a:t>can't we see the typical loss </a:t>
            </a:r>
            <a:r>
              <a:rPr lang="en-US" altLang="zh-TW" sz="2000" dirty="0" err="1"/>
              <a:t>descreasing</a:t>
            </a:r>
            <a:r>
              <a:rPr lang="en-US" altLang="zh-TW" sz="2000" dirty="0"/>
              <a:t> in </a:t>
            </a:r>
            <a:r>
              <a:rPr lang="en-US" altLang="zh-TW" sz="2000" dirty="0" smtClean="0"/>
              <a:t>generator and discriminator's </a:t>
            </a:r>
            <a:r>
              <a:rPr lang="en-US" altLang="zh-TW" sz="2000" dirty="0"/>
              <a:t>loss curve</a:t>
            </a:r>
            <a:r>
              <a:rPr lang="en-US" altLang="zh-TW" sz="2000" dirty="0" smtClean="0"/>
              <a:t>?</a:t>
            </a:r>
          </a:p>
          <a:p>
            <a:endParaRPr lang="en-US" altLang="zh-TW" sz="2000" dirty="0"/>
          </a:p>
        </p:txBody>
      </p:sp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6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25"/>
    </mc:Choice>
    <mc:Fallback>
      <p:transition spd="slow" advTm="55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6" x="3152775" y="2767013"/>
          <p14:tracePt t="344" x="3157538" y="2738438"/>
          <p14:tracePt t="352" x="3157538" y="2676525"/>
          <p14:tracePt t="360" x="3157538" y="2600325"/>
          <p14:tracePt t="368" x="3157538" y="2495550"/>
          <p14:tracePt t="376" x="3133725" y="2357438"/>
          <p14:tracePt t="384" x="3076575" y="2143125"/>
          <p14:tracePt t="392" x="3019425" y="1966913"/>
          <p14:tracePt t="400" x="2967038" y="1809750"/>
          <p14:tracePt t="408" x="2914650" y="1652588"/>
          <p14:tracePt t="416" x="2867025" y="1528763"/>
          <p14:tracePt t="423" x="2814638" y="1419225"/>
          <p14:tracePt t="432" x="2771775" y="1338263"/>
          <p14:tracePt t="440" x="2733675" y="1276350"/>
          <p14:tracePt t="448" x="2705100" y="1233488"/>
          <p14:tracePt t="456" x="2690813" y="1219200"/>
          <p14:tracePt t="464" x="2671763" y="1200150"/>
          <p14:tracePt t="472" x="2667000" y="1195388"/>
          <p14:tracePt t="480" x="2662238" y="1190625"/>
          <p14:tracePt t="488" x="2657475" y="1190625"/>
          <p14:tracePt t="504" x="2652713" y="1190625"/>
          <p14:tracePt t="520" x="2643188" y="1190625"/>
          <p14:tracePt t="535" x="2638425" y="1190625"/>
          <p14:tracePt t="552" x="2633663" y="1190625"/>
          <p14:tracePt t="559" x="2619375" y="1204913"/>
          <p14:tracePt t="568" x="2566988" y="1233488"/>
          <p14:tracePt t="576" x="2500313" y="1257300"/>
          <p14:tracePt t="584" x="2419350" y="1300163"/>
          <p14:tracePt t="592" x="2333625" y="1328738"/>
          <p14:tracePt t="1041" x="2333625" y="1333500"/>
          <p14:tracePt t="1048" x="2343150" y="1352550"/>
          <p14:tracePt t="1056" x="2357438" y="1352550"/>
          <p14:tracePt t="1065" x="2362200" y="1352550"/>
          <p14:tracePt t="1072" x="2381250" y="1371600"/>
          <p14:tracePt t="1080" x="2381250" y="1376363"/>
          <p14:tracePt t="1088" x="2381250" y="1390650"/>
          <p14:tracePt t="1096" x="2381250" y="1409700"/>
          <p14:tracePt t="1104" x="2381250" y="1423988"/>
          <p14:tracePt t="1112" x="2381250" y="1438275"/>
          <p14:tracePt t="1120" x="2381250" y="1443038"/>
          <p14:tracePt t="1128" x="2381250" y="1447800"/>
          <p14:tracePt t="1360" x="2386013" y="1452563"/>
          <p14:tracePt t="1392" x="2390775" y="1452563"/>
          <p14:tracePt t="1400" x="2395538" y="1447800"/>
          <p14:tracePt t="1408" x="2405063" y="1438275"/>
          <p14:tracePt t="1416" x="2409825" y="1433513"/>
          <p14:tracePt t="1424" x="2409825" y="1428750"/>
          <p14:tracePt t="1456" x="2409825" y="1423988"/>
          <p14:tracePt t="1488" x="2414588" y="1419225"/>
          <p14:tracePt t="1512" x="2419350" y="1414463"/>
          <p14:tracePt t="1528" x="2428875" y="1404938"/>
          <p14:tracePt t="1536" x="2433638" y="1395413"/>
          <p14:tracePt t="1544" x="2433638" y="1381125"/>
          <p14:tracePt t="1552" x="2438400" y="1371600"/>
          <p14:tracePt t="1559" x="2438400" y="1357313"/>
          <p14:tracePt t="1568" x="2438400" y="1352550"/>
          <p14:tracePt t="1576" x="2438400" y="1343025"/>
          <p14:tracePt t="1584" x="2438400" y="1328738"/>
          <p14:tracePt t="1592" x="2438400" y="1323975"/>
          <p14:tracePt t="1599" x="2438400" y="1319213"/>
          <p14:tracePt t="1608" x="2443163" y="1304925"/>
          <p14:tracePt t="1632" x="2447925" y="1304925"/>
          <p14:tracePt t="1704" x="2447925" y="1300163"/>
          <p14:tracePt t="1775" x="2447925" y="1290638"/>
          <p14:tracePt t="1815" x="2447925" y="1285875"/>
          <p14:tracePt t="1824" x="2447925" y="1281113"/>
          <p14:tracePt t="1848" x="2447925" y="1276350"/>
          <p14:tracePt t="1872" x="2447925" y="1271588"/>
          <p14:tracePt t="2144" x="2447925" y="1266825"/>
          <p14:tracePt t="2152" x="2447925" y="1262063"/>
          <p14:tracePt t="2168" x="2447925" y="1257300"/>
          <p14:tracePt t="2256" x="2447925" y="1252538"/>
          <p14:tracePt t="2272" x="2447925" y="1247775"/>
          <p14:tracePt t="2360" x="2443163" y="1243013"/>
          <p14:tracePt t="2408" x="2438400" y="1243013"/>
          <p14:tracePt t="2424" x="2433638" y="1243013"/>
          <p14:tracePt t="3288" x="2438400" y="1243013"/>
          <p14:tracePt t="3304" x="2443163" y="1243013"/>
          <p14:tracePt t="3320" x="2443163" y="1257300"/>
          <p14:tracePt t="3328" x="2443163" y="1262063"/>
          <p14:tracePt t="3335" x="2443163" y="1266825"/>
          <p14:tracePt t="3344" x="2443163" y="1271588"/>
          <p14:tracePt t="3352" x="2443163" y="1281113"/>
          <p14:tracePt t="3360" x="2443163" y="1285875"/>
          <p14:tracePt t="3384" x="2443163" y="1300163"/>
          <p14:tracePt t="3400" x="2452688" y="1309688"/>
          <p14:tracePt t="3408" x="2457450" y="1314450"/>
          <p14:tracePt t="3416" x="2471738" y="1319213"/>
          <p14:tracePt t="3424" x="2481263" y="1328738"/>
          <p14:tracePt t="3488" x="2486025" y="1333500"/>
          <p14:tracePt t="3495" x="2495550" y="1333500"/>
          <p14:tracePt t="3504" x="2495550" y="1338263"/>
          <p14:tracePt t="3520" x="2500313" y="1338263"/>
          <p14:tracePt t="3528" x="2505075" y="1343025"/>
          <p14:tracePt t="3576" x="2509838" y="1347788"/>
          <p14:tracePt t="3592" x="2514600" y="1352550"/>
          <p14:tracePt t="3600" x="2519363" y="1352550"/>
          <p14:tracePt t="3608" x="2524125" y="1352550"/>
          <p14:tracePt t="3624" x="2533650" y="1352550"/>
          <p14:tracePt t="3632" x="2538413" y="1357313"/>
          <p14:tracePt t="3648" x="2543175" y="1357313"/>
          <p14:tracePt t="3656" x="2547938" y="1362075"/>
          <p14:tracePt t="3752" x="2557463" y="1362075"/>
          <p14:tracePt t="3768" x="2562225" y="1362075"/>
          <p14:tracePt t="3784" x="2566988" y="1362075"/>
          <p14:tracePt t="3800" x="2576513" y="1362075"/>
          <p14:tracePt t="3840" x="2581275" y="1362075"/>
          <p14:tracePt t="3864" x="2586038" y="1362075"/>
          <p14:tracePt t="3888" x="2595563" y="1362075"/>
          <p14:tracePt t="3904" x="2600325" y="1362075"/>
          <p14:tracePt t="4048" x="2605088" y="1362075"/>
          <p14:tracePt t="4056" x="2609850" y="1362075"/>
          <p14:tracePt t="4064" x="2619375" y="1362075"/>
          <p14:tracePt t="4071" x="2624138" y="1362075"/>
          <p14:tracePt t="4080" x="2628900" y="1362075"/>
          <p14:tracePt t="4088" x="2647950" y="1362075"/>
          <p14:tracePt t="4104" x="2662238" y="1362075"/>
          <p14:tracePt t="4112" x="2681288" y="1362075"/>
          <p14:tracePt t="4120" x="2714625" y="1347788"/>
          <p14:tracePt t="4128" x="2738438" y="1343025"/>
          <p14:tracePt t="4136" x="2771775" y="1338263"/>
          <p14:tracePt t="4144" x="2800350" y="1333500"/>
          <p14:tracePt t="4152" x="2824163" y="1319213"/>
          <p14:tracePt t="4160" x="2862263" y="1319213"/>
          <p14:tracePt t="4168" x="2886075" y="1314450"/>
          <p14:tracePt t="4176" x="2905125" y="1309688"/>
          <p14:tracePt t="4184" x="2928938" y="1304925"/>
          <p14:tracePt t="4192" x="2943225" y="1300163"/>
          <p14:tracePt t="4199" x="2962275" y="1295400"/>
          <p14:tracePt t="4208" x="2971800" y="1290638"/>
          <p14:tracePt t="4216" x="2990850" y="1281113"/>
          <p14:tracePt t="4224" x="2995613" y="1281113"/>
          <p14:tracePt t="4232" x="3009900" y="1276350"/>
          <p14:tracePt t="4248" x="3014663" y="1276350"/>
          <p14:tracePt t="4264" x="3019425" y="1276350"/>
          <p14:tracePt t="4280" x="3024188" y="1276350"/>
          <p14:tracePt t="4288" x="3028950" y="1271588"/>
          <p14:tracePt t="4296" x="3033713" y="1271588"/>
          <p14:tracePt t="4304" x="3038475" y="1271588"/>
          <p14:tracePt t="4312" x="3048000" y="1271588"/>
          <p14:tracePt t="4320" x="3062288" y="1271588"/>
          <p14:tracePt t="4328" x="3076575" y="1271588"/>
          <p14:tracePt t="4336" x="3100388" y="1271588"/>
          <p14:tracePt t="4344" x="3128963" y="1262063"/>
          <p14:tracePt t="4352" x="3162300" y="1257300"/>
          <p14:tracePt t="4360" x="3219450" y="1257300"/>
          <p14:tracePt t="4367" x="3286125" y="1233488"/>
          <p14:tracePt t="4376" x="3352800" y="1228725"/>
          <p14:tracePt t="4384" x="3429000" y="1219200"/>
          <p14:tracePt t="4392" x="3519488" y="1185863"/>
          <p14:tracePt t="4399" x="3605213" y="1171575"/>
          <p14:tracePt t="4408" x="3714750" y="1157288"/>
          <p14:tracePt t="4416" x="3838575" y="1138238"/>
          <p14:tracePt t="4424" x="3957638" y="1100138"/>
          <p14:tracePt t="4432" x="4095750" y="1062038"/>
          <p14:tracePt t="4439" x="4219575" y="1052513"/>
          <p14:tracePt t="4448" x="4319588" y="1019175"/>
          <p14:tracePt t="4456" x="4414838" y="1009650"/>
          <p14:tracePt t="4464" x="4491038" y="995363"/>
          <p14:tracePt t="4472" x="4543425" y="981075"/>
          <p14:tracePt t="4480" x="4586288" y="966788"/>
          <p14:tracePt t="4488" x="4614863" y="962025"/>
          <p14:tracePt t="4496" x="4638675" y="947738"/>
          <p14:tracePt t="4504" x="4652963" y="947738"/>
          <p14:tracePt t="4512" x="4657725" y="947738"/>
          <p14:tracePt t="4520" x="4667250" y="942975"/>
          <p14:tracePt t="4544" x="4676775" y="942975"/>
          <p14:tracePt t="4552" x="4681538" y="942975"/>
          <p14:tracePt t="4560" x="4686300" y="938213"/>
          <p14:tracePt t="4568" x="4695825" y="928688"/>
          <p14:tracePt t="4583" x="4705350" y="923925"/>
          <p14:tracePt t="4592" x="4710113" y="923925"/>
          <p14:tracePt t="4599" x="4714875" y="919163"/>
          <p14:tracePt t="4608" x="4719638" y="919163"/>
          <p14:tracePt t="4696" x="4724400" y="919163"/>
          <p14:tracePt t="4744" x="4729163" y="919163"/>
          <p14:tracePt t="4792" x="4729163" y="914400"/>
          <p14:tracePt t="4808" x="4729163" y="909638"/>
          <p14:tracePt t="4816" x="4733925" y="909638"/>
          <p14:tracePt t="4824" x="4738688" y="904875"/>
          <p14:tracePt t="4953" x="4743450" y="900113"/>
          <p14:tracePt t="4984" x="4748213" y="895350"/>
          <p14:tracePt t="5000" x="4748213" y="890588"/>
          <p14:tracePt t="5432" x="4748213" y="909638"/>
          <p14:tracePt t="5440" x="4724400" y="952500"/>
          <p14:tracePt t="5448" x="4686300" y="1023938"/>
          <p14:tracePt t="5456" x="4624388" y="1119188"/>
          <p14:tracePt t="5464" x="4576763" y="1195388"/>
          <p14:tracePt t="5473" x="4500563" y="1343025"/>
          <p14:tracePt t="5480" x="4395788" y="1514475"/>
          <p14:tracePt t="5488" x="4295775" y="1738313"/>
          <p14:tracePt t="5496" x="4195763" y="1976438"/>
          <p14:tracePt t="5504" x="4095750" y="2200275"/>
          <p14:tracePt t="5512" x="4000500" y="2424113"/>
          <p14:tracePt t="5520" x="3919538" y="2605088"/>
          <p14:tracePt t="5528" x="3829050" y="2776538"/>
          <p14:tracePt t="5536" x="3752850" y="2876550"/>
          <p14:tracePt t="5544" x="3662363" y="2995613"/>
          <p14:tracePt t="5552" x="3567113" y="3105150"/>
          <p14:tracePt t="5560" x="3519488" y="3176588"/>
          <p14:tracePt t="5568" x="3462338" y="3252788"/>
          <p14:tracePt t="5576" x="3424238" y="3314700"/>
          <p14:tracePt t="5584" x="3395663" y="3376613"/>
          <p14:tracePt t="5592" x="3371850" y="3419475"/>
          <p14:tracePt t="5600" x="3338513" y="3452813"/>
          <p14:tracePt t="5608" x="3319463" y="3486150"/>
          <p14:tracePt t="5616" x="3305175" y="3509963"/>
          <p14:tracePt t="5624" x="3300413" y="3533775"/>
          <p14:tracePt t="5632" x="3286125" y="3548063"/>
          <p14:tracePt t="5640" x="3286125" y="3567113"/>
          <p14:tracePt t="5648" x="3281363" y="3576638"/>
          <p14:tracePt t="5656" x="3271838" y="3595688"/>
          <p14:tracePt t="5664" x="3271838" y="3609975"/>
          <p14:tracePt t="5672" x="3271838" y="3619500"/>
          <p14:tracePt t="5679" x="3271838" y="3624263"/>
          <p14:tracePt t="5688" x="3271838" y="3633788"/>
          <p14:tracePt t="5696" x="3271838" y="3638550"/>
          <p14:tracePt t="6208" x="3271838" y="3643313"/>
          <p14:tracePt t="6280" x="3271838" y="3648075"/>
          <p14:tracePt t="6320" x="3281363" y="3657600"/>
          <p14:tracePt t="6335" x="3286125" y="3657600"/>
          <p14:tracePt t="6344" x="3290888" y="3657600"/>
          <p14:tracePt t="6352" x="3300413" y="3657600"/>
          <p14:tracePt t="6360" x="3305175" y="3657600"/>
          <p14:tracePt t="6384" x="3309938" y="3657600"/>
          <p14:tracePt t="6399" x="3319463" y="3657600"/>
          <p14:tracePt t="6408" x="3324225" y="3657600"/>
          <p14:tracePt t="6424" x="3333750" y="3657600"/>
          <p14:tracePt t="6432" x="3348038" y="3657600"/>
          <p14:tracePt t="6440" x="3367088" y="3657600"/>
          <p14:tracePt t="6448" x="3390900" y="3657600"/>
          <p14:tracePt t="6456" x="3409950" y="3657600"/>
          <p14:tracePt t="6464" x="3438525" y="3657600"/>
          <p14:tracePt t="6472" x="3462338" y="3657600"/>
          <p14:tracePt t="6480" x="3486150" y="3657600"/>
          <p14:tracePt t="6487" x="3486150" y="3652838"/>
          <p14:tracePt t="6496" x="3486150" y="3624263"/>
          <p14:tracePt t="7032" x="3486150" y="3629025"/>
          <p14:tracePt t="7040" x="3486150" y="3638550"/>
          <p14:tracePt t="7048" x="3486150" y="3643313"/>
          <p14:tracePt t="7056" x="3457575" y="3648075"/>
          <p14:tracePt t="7064" x="3429000" y="3681413"/>
          <p14:tracePt t="7072" x="3395663" y="3700463"/>
          <p14:tracePt t="7080" x="3376613" y="3752850"/>
          <p14:tracePt t="7088" x="3295650" y="3781425"/>
          <p14:tracePt t="7096" x="3190875" y="3781425"/>
          <p14:tracePt t="7104" x="3109913" y="3781425"/>
          <p14:tracePt t="7112" x="3052763" y="3781425"/>
          <p14:tracePt t="7120" x="3019425" y="3776663"/>
          <p14:tracePt t="7128" x="2995613" y="3762375"/>
          <p14:tracePt t="7136" x="2986088" y="3752850"/>
          <p14:tracePt t="7144" x="2981325" y="3748088"/>
          <p14:tracePt t="7152" x="2981325" y="3729038"/>
          <p14:tracePt t="7160" x="2981325" y="3719513"/>
          <p14:tracePt t="7168" x="2981325" y="3700463"/>
          <p14:tracePt t="7176" x="2981325" y="3676650"/>
          <p14:tracePt t="7184" x="2981325" y="3648075"/>
          <p14:tracePt t="7192" x="2981325" y="3638550"/>
          <p14:tracePt t="7200" x="2981325" y="3619500"/>
          <p14:tracePt t="7208" x="2981325" y="3605213"/>
          <p14:tracePt t="7216" x="2981325" y="3581400"/>
          <p14:tracePt t="7224" x="2986088" y="3552825"/>
          <p14:tracePt t="7232" x="2986088" y="3538538"/>
          <p14:tracePt t="7239" x="2990850" y="3514725"/>
          <p14:tracePt t="7248" x="2990850" y="3495675"/>
          <p14:tracePt t="7255" x="3000375" y="3476625"/>
          <p14:tracePt t="7264" x="3005138" y="3457575"/>
          <p14:tracePt t="7272" x="3024188" y="3433763"/>
          <p14:tracePt t="7280" x="3033713" y="3414713"/>
          <p14:tracePt t="7288" x="3057525" y="3386138"/>
          <p14:tracePt t="7296" x="3067050" y="3367088"/>
          <p14:tracePt t="7304" x="3081338" y="3357563"/>
          <p14:tracePt t="7312" x="3081338" y="3352800"/>
          <p14:tracePt t="7320" x="3086100" y="3348038"/>
          <p14:tracePt t="7328" x="3090863" y="3338513"/>
          <p14:tracePt t="7336" x="3100388" y="3333750"/>
          <p14:tracePt t="7344" x="3105150" y="3333750"/>
          <p14:tracePt t="7360" x="3114675" y="3324225"/>
          <p14:tracePt t="7368" x="3119438" y="3319463"/>
          <p14:tracePt t="7376" x="3124200" y="3290888"/>
          <p14:tracePt t="7384" x="3124200" y="3262313"/>
          <p14:tracePt t="7392" x="3124200" y="3224213"/>
          <p14:tracePt t="7400" x="3124200" y="3167063"/>
          <p14:tracePt t="7407" x="3124200" y="3100388"/>
          <p14:tracePt t="7416" x="3124200" y="3024188"/>
          <p14:tracePt t="7424" x="3105150" y="2914650"/>
          <p14:tracePt t="7432" x="3067050" y="2795588"/>
          <p14:tracePt t="7439" x="3014663" y="2657475"/>
          <p14:tracePt t="7448" x="2962275" y="2547938"/>
          <p14:tracePt t="7456" x="2924175" y="2466975"/>
          <p14:tracePt t="7464" x="2881313" y="2395538"/>
          <p14:tracePt t="7471" x="2843213" y="2343150"/>
          <p14:tracePt t="7480" x="2805113" y="2281238"/>
          <p14:tracePt t="7488" x="2771775" y="2238375"/>
          <p14:tracePt t="7496" x="2733675" y="2205038"/>
          <p14:tracePt t="7504" x="2705100" y="2162175"/>
          <p14:tracePt t="7512" x="2652713" y="2114550"/>
          <p14:tracePt t="7519" x="2600325" y="2076450"/>
          <p14:tracePt t="7528" x="2538413" y="2024063"/>
          <p14:tracePt t="7536" x="2476500" y="1976438"/>
          <p14:tracePt t="7544" x="2405063" y="1919288"/>
          <p14:tracePt t="7552" x="2352675" y="1866900"/>
          <p14:tracePt t="7560" x="2305050" y="1824038"/>
          <p14:tracePt t="7568" x="2281238" y="1795463"/>
          <p14:tracePt t="7576" x="2276475" y="1785938"/>
          <p14:tracePt t="7584" x="2271713" y="1781175"/>
          <p14:tracePt t="7632" x="2262188" y="1790700"/>
          <p14:tracePt t="7639" x="2257425" y="1828800"/>
          <p14:tracePt t="7648" x="2257425" y="1852613"/>
          <p14:tracePt t="7656" x="2257425" y="1862138"/>
          <p14:tracePt t="7664" x="2252663" y="1876425"/>
          <p14:tracePt t="7752" x="2252663" y="1885950"/>
          <p14:tracePt t="7759" x="2252663" y="1900238"/>
          <p14:tracePt t="7768" x="2238375" y="1924050"/>
          <p14:tracePt t="7776" x="2233613" y="1938338"/>
          <p14:tracePt t="7784" x="2233613" y="1952625"/>
          <p14:tracePt t="7792" x="2233613" y="1962150"/>
          <p14:tracePt t="7799" x="2233613" y="1985963"/>
          <p14:tracePt t="7816" x="2233613" y="2000250"/>
          <p14:tracePt t="7823" x="2233613" y="2005013"/>
          <p14:tracePt t="7832" x="2233613" y="2009775"/>
          <p14:tracePt t="7848" x="2233613" y="2024063"/>
          <p14:tracePt t="7872" x="2238375" y="2028825"/>
          <p14:tracePt t="7879" x="2243138" y="2033588"/>
          <p14:tracePt t="7888" x="2247900" y="2038350"/>
          <p14:tracePt t="7896" x="2252663" y="2043113"/>
          <p14:tracePt t="7904" x="2262188" y="2047875"/>
          <p14:tracePt t="7912" x="2276475" y="2062163"/>
          <p14:tracePt t="7920" x="2295525" y="2076450"/>
          <p14:tracePt t="7928" x="2305050" y="2085975"/>
          <p14:tracePt t="7936" x="2319338" y="2105025"/>
          <p14:tracePt t="7944" x="2347913" y="2128838"/>
          <p14:tracePt t="7952" x="2352675" y="2138363"/>
          <p14:tracePt t="7959" x="2366963" y="2162175"/>
          <p14:tracePt t="7968" x="2376488" y="2171700"/>
          <p14:tracePt t="7976" x="2390775" y="2181225"/>
          <p14:tracePt t="7984" x="2405063" y="2190750"/>
          <p14:tracePt t="7992" x="2424113" y="2190750"/>
          <p14:tracePt t="8000" x="2447925" y="2190750"/>
          <p14:tracePt t="8007" x="2490788" y="2190750"/>
          <p14:tracePt t="8016" x="2557463" y="2190750"/>
          <p14:tracePt t="8024" x="2633663" y="2190750"/>
          <p14:tracePt t="8032" x="2762250" y="2190750"/>
          <p14:tracePt t="8040" x="2900363" y="2190750"/>
          <p14:tracePt t="8048" x="3057525" y="2190750"/>
          <p14:tracePt t="8056" x="3252788" y="2190750"/>
          <p14:tracePt t="8064" x="3390900" y="2190750"/>
          <p14:tracePt t="8072" x="3533775" y="2209800"/>
          <p14:tracePt t="8079" x="3624263" y="2233613"/>
          <p14:tracePt t="8088" x="3719513" y="2266950"/>
          <p14:tracePt t="8096" x="3771900" y="2281238"/>
          <p14:tracePt t="8104" x="3833813" y="2309813"/>
          <p14:tracePt t="8112" x="3857625" y="2328863"/>
          <p14:tracePt t="8119" x="3881438" y="2347913"/>
          <p14:tracePt t="8128" x="3886200" y="2352675"/>
          <p14:tracePt t="8136" x="3890963" y="2357438"/>
          <p14:tracePt t="8144" x="3895725" y="2357438"/>
          <p14:tracePt t="8328" x="3900488" y="2357438"/>
          <p14:tracePt t="8344" x="3905250" y="2352675"/>
          <p14:tracePt t="8351" x="3905250" y="2347913"/>
          <p14:tracePt t="8360" x="3905250" y="2343150"/>
          <p14:tracePt t="8440" x="3910013" y="2338388"/>
          <p14:tracePt t="8464" x="3914775" y="2333625"/>
          <p14:tracePt t="8496" x="3919538" y="2333625"/>
          <p14:tracePt t="8504" x="3924300" y="2328863"/>
          <p14:tracePt t="8568" x="3929063" y="2328863"/>
          <p14:tracePt t="8592" x="3933825" y="2328863"/>
          <p14:tracePt t="8600" x="3938588" y="2328863"/>
          <p14:tracePt t="8616" x="3938588" y="2324100"/>
          <p14:tracePt t="8632" x="3943350" y="2319338"/>
          <p14:tracePt t="8648" x="3943350" y="2314575"/>
          <p14:tracePt t="8664" x="3948113" y="2300288"/>
          <p14:tracePt t="9112" x="3948113" y="2295525"/>
          <p14:tracePt t="9121" x="3943350" y="2295525"/>
          <p14:tracePt t="9288" x="3943350" y="2300288"/>
          <p14:tracePt t="9304" x="3948113" y="2309813"/>
          <p14:tracePt t="9312" x="3967163" y="2319338"/>
          <p14:tracePt t="9320" x="3995738" y="2319338"/>
          <p14:tracePt t="9328" x="4048125" y="2328863"/>
          <p14:tracePt t="9336" x="4105275" y="2333625"/>
          <p14:tracePt t="9344" x="4143375" y="2343150"/>
          <p14:tracePt t="9352" x="4195763" y="2357438"/>
          <p14:tracePt t="9360" x="4233863" y="2362200"/>
          <p14:tracePt t="9368" x="4252913" y="2362200"/>
          <p14:tracePt t="9376" x="4281488" y="2376488"/>
          <p14:tracePt t="9384" x="4305300" y="2386013"/>
          <p14:tracePt t="9392" x="4310063" y="2386013"/>
          <p14:tracePt t="9400" x="4319588" y="2386013"/>
          <p14:tracePt t="9800" x="4324350" y="2386013"/>
          <p14:tracePt t="9808" x="4343400" y="2390775"/>
          <p14:tracePt t="9816" x="4348163" y="2395538"/>
          <p14:tracePt t="9823" x="4357688" y="2400300"/>
          <p14:tracePt t="9831" x="4376738" y="2424113"/>
          <p14:tracePt t="9841" x="4386263" y="2433638"/>
          <p14:tracePt t="9848" x="4410075" y="2452688"/>
          <p14:tracePt t="9856" x="4462463" y="2471738"/>
          <p14:tracePt t="9864" x="4510088" y="2486025"/>
          <p14:tracePt t="9872" x="4562475" y="2509838"/>
          <p14:tracePt t="9881" x="4619625" y="2514600"/>
          <p14:tracePt t="9888" x="4676775" y="2524125"/>
          <p14:tracePt t="9896" x="4733925" y="2528888"/>
          <p14:tracePt t="9904" x="4786313" y="2528888"/>
          <p14:tracePt t="9912" x="4833938" y="2543175"/>
          <p14:tracePt t="9920" x="4895850" y="2566988"/>
          <p14:tracePt t="9928" x="4924425" y="2566988"/>
          <p14:tracePt t="9936" x="4986338" y="2590800"/>
          <p14:tracePt t="9944" x="5053013" y="2605088"/>
          <p14:tracePt t="9952" x="5129213" y="2619375"/>
          <p14:tracePt t="9960" x="5233988" y="2628900"/>
          <p14:tracePt t="9968" x="5329238" y="2638425"/>
          <p14:tracePt t="9975" x="5443538" y="2638425"/>
          <p14:tracePt t="9984" x="5567363" y="2647950"/>
          <p14:tracePt t="9992" x="5676900" y="2662238"/>
          <p14:tracePt t="10000" x="5772150" y="2662238"/>
          <p14:tracePt t="10008" x="5848350" y="2662238"/>
          <p14:tracePt t="10015" x="5905500" y="2662238"/>
          <p14:tracePt t="10024" x="5953125" y="2662238"/>
          <p14:tracePt t="10032" x="5981700" y="2662238"/>
          <p14:tracePt t="10040" x="5995988" y="2662238"/>
          <p14:tracePt t="10048" x="6019800" y="2662238"/>
          <p14:tracePt t="10056" x="6034088" y="2662238"/>
          <p14:tracePt t="10064" x="6048375" y="2662238"/>
          <p14:tracePt t="10072" x="6062663" y="2662238"/>
          <p14:tracePt t="10080" x="6076950" y="2662238"/>
          <p14:tracePt t="10088" x="6096000" y="2662238"/>
          <p14:tracePt t="10096" x="6124575" y="2662238"/>
          <p14:tracePt t="10104" x="6153150" y="2662238"/>
          <p14:tracePt t="10112" x="6181725" y="2662238"/>
          <p14:tracePt t="10119" x="6229350" y="2662238"/>
          <p14:tracePt t="10128" x="6272213" y="2662238"/>
          <p14:tracePt t="10135" x="6300788" y="2662238"/>
          <p14:tracePt t="10144" x="6310313" y="2662238"/>
          <p14:tracePt t="10152" x="6319838" y="2657475"/>
          <p14:tracePt t="10160" x="6319838" y="2643188"/>
          <p14:tracePt t="10168" x="6319838" y="2614613"/>
          <p14:tracePt t="10176" x="6319838" y="2605088"/>
          <p14:tracePt t="10720" x="6319838" y="2614613"/>
          <p14:tracePt t="10736" x="6319838" y="2619375"/>
          <p14:tracePt t="10744" x="6315075" y="2628900"/>
          <p14:tracePt t="10768" x="6310313" y="2633663"/>
          <p14:tracePt t="10776" x="6305550" y="2633663"/>
          <p14:tracePt t="10784" x="6300788" y="2638425"/>
          <p14:tracePt t="10800" x="6291263" y="2638425"/>
          <p14:tracePt t="10864" x="6286500" y="2638425"/>
          <p14:tracePt t="10880" x="6286500" y="2633663"/>
          <p14:tracePt t="10904" x="6286500" y="2628900"/>
          <p14:tracePt t="11313" x="6281738" y="2628900"/>
          <p14:tracePt t="11344" x="6272213" y="2628900"/>
          <p14:tracePt t="11368" x="6267450" y="2628900"/>
          <p14:tracePt t="11464" x="6262688" y="2628900"/>
          <p14:tracePt t="11528" x="6257925" y="2628900"/>
          <p14:tracePt t="11640" x="6253163" y="2624138"/>
          <p14:tracePt t="11656" x="6248400" y="2624138"/>
          <p14:tracePt t="11680" x="6243638" y="2624138"/>
          <p14:tracePt t="11688" x="6238875" y="2619375"/>
          <p14:tracePt t="11696" x="6234113" y="2614613"/>
          <p14:tracePt t="11720" x="6229350" y="2614613"/>
          <p14:tracePt t="11784" x="6224588" y="2614613"/>
          <p14:tracePt t="11808" x="6219825" y="2614613"/>
          <p14:tracePt t="11824" x="6210300" y="2614613"/>
          <p14:tracePt t="11928" x="6205538" y="2614613"/>
          <p14:tracePt t="11952" x="6200775" y="2614613"/>
          <p14:tracePt t="11984" x="6196013" y="2614613"/>
          <p14:tracePt t="12000" x="6191250" y="2614613"/>
          <p14:tracePt t="12016" x="6186488" y="2614613"/>
          <p14:tracePt t="12024" x="6181725" y="2614613"/>
          <p14:tracePt t="12040" x="6176963" y="2614613"/>
          <p14:tracePt t="12056" x="6167438" y="2614613"/>
          <p14:tracePt t="12072" x="6162675" y="2614613"/>
          <p14:tracePt t="12079" x="6157913" y="2614613"/>
          <p14:tracePt t="12104" x="6148388" y="2614613"/>
          <p14:tracePt t="12112" x="6143625" y="2614613"/>
          <p14:tracePt t="12120" x="6138863" y="2614613"/>
          <p14:tracePt t="12128" x="6134100" y="2614613"/>
          <p14:tracePt t="12136" x="6124575" y="2614613"/>
          <p14:tracePt t="12152" x="6115050" y="2614613"/>
          <p14:tracePt t="12160" x="6105525" y="2614613"/>
          <p14:tracePt t="12168" x="6100763" y="2614613"/>
          <p14:tracePt t="12176" x="6096000" y="2614613"/>
          <p14:tracePt t="12192" x="6091238" y="2614613"/>
          <p14:tracePt t="12256" x="6081713" y="2614613"/>
          <p14:tracePt t="12351" x="6076950" y="2614613"/>
          <p14:tracePt t="12368" x="6072188" y="2609850"/>
          <p14:tracePt t="12384" x="6062663" y="2605088"/>
          <p14:tracePt t="12392" x="6057900" y="2605088"/>
          <p14:tracePt t="12400" x="6048375" y="2600325"/>
          <p14:tracePt t="12408" x="6024563" y="2590800"/>
          <p14:tracePt t="12416" x="6024563" y="2586038"/>
          <p14:tracePt t="12424" x="6015038" y="2586038"/>
          <p14:tracePt t="12432" x="6010275" y="2581275"/>
          <p14:tracePt t="12439" x="6005513" y="2581275"/>
          <p14:tracePt t="12448" x="5995988" y="2576513"/>
          <p14:tracePt t="12456" x="5991225" y="2576513"/>
          <p14:tracePt t="12680" x="5986463" y="2576513"/>
          <p14:tracePt t="12888" x="6019800" y="2576513"/>
          <p14:tracePt t="12896" x="6086475" y="2576513"/>
          <p14:tracePt t="12904" x="6134100" y="2576513"/>
          <p14:tracePt t="12912" x="6181725" y="2576513"/>
          <p14:tracePt t="12920" x="6210300" y="2576513"/>
          <p14:tracePt t="12928" x="6234113" y="2576513"/>
          <p14:tracePt t="12936" x="6248400" y="2566988"/>
          <p14:tracePt t="12952" x="6253163" y="2562225"/>
          <p14:tracePt t="13608" x="6257925" y="2562225"/>
          <p14:tracePt t="13616" x="6267450" y="2562225"/>
          <p14:tracePt t="13625" x="6296025" y="2562225"/>
          <p14:tracePt t="13633" x="6324600" y="2562225"/>
          <p14:tracePt t="13640" x="6353175" y="2566988"/>
          <p14:tracePt t="13648" x="6391275" y="2566988"/>
          <p14:tracePt t="13656" x="6443663" y="2566988"/>
          <p14:tracePt t="13664" x="6491288" y="2566988"/>
          <p14:tracePt t="13672" x="6548438" y="2566988"/>
          <p14:tracePt t="13680" x="6596063" y="2566988"/>
          <p14:tracePt t="13688" x="6653213" y="2566988"/>
          <p14:tracePt t="13696" x="6691313" y="2566988"/>
          <p14:tracePt t="13707" x="6729413" y="2566988"/>
          <p14:tracePt t="13714" x="6753225" y="2566988"/>
          <p14:tracePt t="13728" x="6757988" y="2566988"/>
          <p14:tracePt t="13736" x="6767513" y="2566988"/>
          <p14:tracePt t="13816" x="6772275" y="2566988"/>
          <p14:tracePt t="13824" x="6777038" y="2566988"/>
          <p14:tracePt t="13864" x="6781800" y="2566988"/>
          <p14:tracePt t="13895" x="6786563" y="2566988"/>
          <p14:tracePt t="13904" x="6791325" y="2566988"/>
          <p14:tracePt t="13919" x="6796088" y="2566988"/>
          <p14:tracePt t="13951" x="6800850" y="2566988"/>
          <p14:tracePt t="13976" x="6810375" y="2566988"/>
          <p14:tracePt t="13984" x="6815138" y="2566988"/>
          <p14:tracePt t="14712" x="6819900" y="2566988"/>
          <p14:tracePt t="14728" x="6838950" y="2566988"/>
          <p14:tracePt t="14736" x="6858000" y="2566988"/>
          <p14:tracePt t="14743" x="6886575" y="2566988"/>
          <p14:tracePt t="14752" x="6915150" y="2566988"/>
          <p14:tracePt t="14760" x="6953250" y="2566988"/>
          <p14:tracePt t="14767" x="7000875" y="2566988"/>
          <p14:tracePt t="14776" x="7029450" y="2566988"/>
          <p14:tracePt t="14784" x="7077075" y="2566988"/>
          <p14:tracePt t="14791" x="7115175" y="2566988"/>
          <p14:tracePt t="14800" x="7158038" y="2566988"/>
          <p14:tracePt t="14808" x="7186613" y="2566988"/>
          <p14:tracePt t="14818" x="7224713" y="2566988"/>
          <p14:tracePt t="14825" x="7253288" y="2566988"/>
          <p14:tracePt t="14832" x="7281863" y="2566988"/>
          <p14:tracePt t="14840" x="7310438" y="2566988"/>
          <p14:tracePt t="14848" x="7334250" y="2566988"/>
          <p14:tracePt t="14856" x="7353300" y="2566988"/>
          <p14:tracePt t="14864" x="7362825" y="2566988"/>
          <p14:tracePt t="14872" x="7386638" y="2566988"/>
          <p14:tracePt t="14880" x="7405688" y="2566988"/>
          <p14:tracePt t="14888" x="7429500" y="2566988"/>
          <p14:tracePt t="14896" x="7443788" y="2566988"/>
          <p14:tracePt t="14903" x="7458075" y="2566988"/>
          <p14:tracePt t="14912" x="7467600" y="2566988"/>
          <p14:tracePt t="14920" x="7481888" y="2571750"/>
          <p14:tracePt t="14928" x="7486650" y="2571750"/>
          <p14:tracePt t="14952" x="7491413" y="2576513"/>
          <p14:tracePt t="14976" x="7496175" y="2581275"/>
          <p14:tracePt t="14984" x="7500938" y="2581275"/>
          <p14:tracePt t="15000" x="7505700" y="2581275"/>
          <p14:tracePt t="15008" x="7510463" y="2586038"/>
          <p14:tracePt t="15056" x="7529513" y="2586038"/>
          <p14:tracePt t="15064" x="7548563" y="2586038"/>
          <p14:tracePt t="15072" x="7562850" y="2590800"/>
          <p14:tracePt t="15080" x="7581900" y="2590800"/>
          <p14:tracePt t="15088" x="7610475" y="2590800"/>
          <p14:tracePt t="15096" x="7634288" y="2590800"/>
          <p14:tracePt t="15104" x="7662863" y="2590800"/>
          <p14:tracePt t="15112" x="7681913" y="2590800"/>
          <p14:tracePt t="15119" x="7705725" y="2590800"/>
          <p14:tracePt t="15128" x="7715250" y="2590800"/>
          <p14:tracePt t="15136" x="7743825" y="2586038"/>
          <p14:tracePt t="15144" x="7777163" y="2566988"/>
          <p14:tracePt t="15152" x="7781925" y="2562225"/>
          <p14:tracePt t="15160" x="7781925" y="2557463"/>
          <p14:tracePt t="15576" x="7786688" y="2557463"/>
          <p14:tracePt t="15584" x="7800975" y="2557463"/>
          <p14:tracePt t="15592" x="7810500" y="2566988"/>
          <p14:tracePt t="15608" x="7820025" y="2566988"/>
          <p14:tracePt t="15616" x="7829550" y="2566988"/>
          <p14:tracePt t="15624" x="7839075" y="2562225"/>
          <p14:tracePt t="15632" x="7848600" y="2557463"/>
          <p14:tracePt t="15640" x="7853363" y="2557463"/>
          <p14:tracePt t="15648" x="7858125" y="2552700"/>
          <p14:tracePt t="15696" x="7862888" y="2552700"/>
          <p14:tracePt t="15704" x="7867650" y="2552700"/>
          <p14:tracePt t="15712" x="7877175" y="2552700"/>
          <p14:tracePt t="15719" x="7891463" y="2552700"/>
          <p14:tracePt t="15728" x="7915275" y="2552700"/>
          <p14:tracePt t="15735" x="7920038" y="2552700"/>
          <p14:tracePt t="15879" x="7924800" y="2552700"/>
          <p14:tracePt t="15896" x="7929563" y="2552700"/>
          <p14:tracePt t="15912" x="7929563" y="2557463"/>
          <p14:tracePt t="15944" x="7929563" y="2562225"/>
          <p14:tracePt t="15984" x="7924800" y="2566988"/>
          <p14:tracePt t="16016" x="7920038" y="2571750"/>
          <p14:tracePt t="16024" x="7920038" y="2581275"/>
          <p14:tracePt t="16032" x="7920038" y="2586038"/>
          <p14:tracePt t="16056" x="7900988" y="2590800"/>
          <p14:tracePt t="16064" x="7891463" y="2590800"/>
          <p14:tracePt t="16481" x="7886700" y="2600325"/>
          <p14:tracePt t="16488" x="7858125" y="2628900"/>
          <p14:tracePt t="16496" x="7839075" y="2643188"/>
          <p14:tracePt t="16504" x="7815263" y="2652713"/>
          <p14:tracePt t="16512" x="7800975" y="2667000"/>
          <p14:tracePt t="16520" x="7786688" y="2671763"/>
          <p14:tracePt t="16528" x="7777163" y="2671763"/>
          <p14:tracePt t="16536" x="7762875" y="2676525"/>
          <p14:tracePt t="16544" x="7758113" y="2676525"/>
          <p14:tracePt t="16552" x="7748588" y="2676525"/>
          <p14:tracePt t="16560" x="7739063" y="2676525"/>
          <p14:tracePt t="16568" x="7729538" y="2681288"/>
          <p14:tracePt t="16576" x="7720013" y="2686050"/>
          <p14:tracePt t="16584" x="7715250" y="2690813"/>
          <p14:tracePt t="16600" x="7710488" y="2695575"/>
          <p14:tracePt t="16608" x="7696200" y="2695575"/>
          <p14:tracePt t="16615" x="7686675" y="2705100"/>
          <p14:tracePt t="16624" x="7677150" y="2714625"/>
          <p14:tracePt t="16632" x="7667625" y="2719388"/>
          <p14:tracePt t="16639" x="7662863" y="2724150"/>
          <p14:tracePt t="16648" x="7653338" y="2728913"/>
          <p14:tracePt t="16656" x="7648575" y="2733675"/>
          <p14:tracePt t="16672" x="7643813" y="2738438"/>
          <p14:tracePt t="16712" x="7639050" y="2738438"/>
          <p14:tracePt t="16736" x="7629525" y="2738438"/>
          <p14:tracePt t="16776" x="7624763" y="2738438"/>
          <p14:tracePt t="16784" x="7605713" y="2738438"/>
          <p14:tracePt t="16792" x="7567613" y="2738438"/>
          <p14:tracePt t="16800" x="7481888" y="2738438"/>
          <p14:tracePt t="16808" x="7377113" y="2738438"/>
          <p14:tracePt t="16816" x="7329488" y="2738438"/>
          <p14:tracePt t="17432" x="7324725" y="2743200"/>
          <p14:tracePt t="17440" x="7319963" y="2757488"/>
          <p14:tracePt t="17448" x="7305675" y="2786063"/>
          <p14:tracePt t="17456" x="7229475" y="2786063"/>
          <p14:tracePt t="17465" x="7162800" y="2786063"/>
          <p14:tracePt t="17472" x="7086600" y="2786063"/>
          <p14:tracePt t="17480" x="7000875" y="2786063"/>
          <p14:tracePt t="17488" x="6905625" y="2776538"/>
          <p14:tracePt t="17495" x="6819900" y="2767013"/>
          <p14:tracePt t="17504" x="6734175" y="2743200"/>
          <p14:tracePt t="17512" x="6672263" y="2738438"/>
          <p14:tracePt t="17519" x="6643688" y="2733675"/>
          <p14:tracePt t="17528" x="6619875" y="2733675"/>
          <p14:tracePt t="17536" x="6600825" y="2724150"/>
          <p14:tracePt t="17543" x="6548438" y="2709863"/>
          <p14:tracePt t="17552" x="6500813" y="2705100"/>
          <p14:tracePt t="17559" x="6434138" y="2695575"/>
          <p14:tracePt t="17568" x="6357938" y="2690813"/>
          <p14:tracePt t="17576" x="6262688" y="2671763"/>
          <p14:tracePt t="17584" x="6124575" y="2657475"/>
          <p14:tracePt t="17592" x="5967413" y="2657475"/>
          <p14:tracePt t="17599" x="5757863" y="2657475"/>
          <p14:tracePt t="17608" x="5543550" y="2657475"/>
          <p14:tracePt t="17616" x="5348288" y="2657475"/>
          <p14:tracePt t="17624" x="5172075" y="2657475"/>
          <p14:tracePt t="17632" x="5014913" y="2657475"/>
          <p14:tracePt t="17640" x="4895850" y="2657475"/>
          <p14:tracePt t="17648" x="4781550" y="2657475"/>
          <p14:tracePt t="17656" x="4695825" y="2657475"/>
          <p14:tracePt t="17664" x="4581525" y="2657475"/>
          <p14:tracePt t="17672" x="4486275" y="2657475"/>
          <p14:tracePt t="17680" x="4405313" y="2667000"/>
          <p14:tracePt t="17688" x="4310063" y="2681288"/>
          <p14:tracePt t="17695" x="4224338" y="2681288"/>
          <p14:tracePt t="17704" x="4133850" y="2681288"/>
          <p14:tracePt t="17712" x="4014788" y="2681288"/>
          <p14:tracePt t="17720" x="3929063" y="2681288"/>
          <p14:tracePt t="17728" x="3890963" y="2681288"/>
          <p14:tracePt t="18080" x="3890963" y="2686050"/>
          <p14:tracePt t="18088" x="3876675" y="2695575"/>
          <p14:tracePt t="18096" x="3867150" y="2700338"/>
          <p14:tracePt t="18104" x="3852863" y="2700338"/>
          <p14:tracePt t="18112" x="3852863" y="2705100"/>
          <p14:tracePt t="18144" x="3843338" y="2714625"/>
          <p14:tracePt t="18160" x="3838575" y="2719388"/>
          <p14:tracePt t="18168" x="3829050" y="2728913"/>
          <p14:tracePt t="18176" x="3819525" y="2733675"/>
          <p14:tracePt t="18184" x="3805238" y="2733675"/>
          <p14:tracePt t="18192" x="3786188" y="2733675"/>
          <p14:tracePt t="18200" x="3776663" y="2733675"/>
          <p14:tracePt t="18208" x="3762375" y="2733675"/>
          <p14:tracePt t="18216" x="3757613" y="2733675"/>
          <p14:tracePt t="18224" x="3752850" y="2733675"/>
          <p14:tracePt t="18232" x="3743325" y="2733675"/>
          <p14:tracePt t="18280" x="3738563" y="2728913"/>
          <p14:tracePt t="18296" x="3738563" y="2724150"/>
          <p14:tracePt t="18304" x="3738563" y="2714625"/>
          <p14:tracePt t="18312" x="3743325" y="2709863"/>
          <p14:tracePt t="18319" x="3752850" y="2709863"/>
          <p14:tracePt t="18328" x="3762375" y="2700338"/>
          <p14:tracePt t="18336" x="3786188" y="2690813"/>
          <p14:tracePt t="18344" x="3800475" y="2686050"/>
          <p14:tracePt t="18352" x="3814763" y="2686050"/>
          <p14:tracePt t="18360" x="3838575" y="2671763"/>
          <p14:tracePt t="18367" x="3848100" y="2667000"/>
          <p14:tracePt t="18376" x="3867150" y="2667000"/>
          <p14:tracePt t="18384" x="3886200" y="2662238"/>
          <p14:tracePt t="18392" x="3895725" y="2657475"/>
          <p14:tracePt t="18407" x="3900488" y="2657475"/>
          <p14:tracePt t="18416" x="3905250" y="2657475"/>
          <p14:tracePt t="18440" x="3910013" y="2657475"/>
          <p14:tracePt t="18495" x="3914775" y="2657475"/>
          <p14:tracePt t="18512" x="3919538" y="2657475"/>
          <p14:tracePt t="18528" x="3929063" y="2657475"/>
          <p14:tracePt t="18536" x="3933825" y="2657475"/>
          <p14:tracePt t="18552" x="3938588" y="2657475"/>
          <p14:tracePt t="18600" x="3948113" y="2657475"/>
          <p14:tracePt t="18624" x="3952875" y="2657475"/>
          <p14:tracePt t="18712" x="3957638" y="2652713"/>
          <p14:tracePt t="18728" x="3962400" y="2647950"/>
          <p14:tracePt t="18944" x="3976688" y="2643188"/>
          <p14:tracePt t="18960" x="3986213" y="2643188"/>
          <p14:tracePt t="18968" x="4005263" y="2638425"/>
          <p14:tracePt t="18976" x="4010025" y="2638425"/>
          <p14:tracePt t="18984" x="4029075" y="2638425"/>
          <p14:tracePt t="18992" x="4052888" y="2633663"/>
          <p14:tracePt t="19000" x="4067175" y="2624138"/>
          <p14:tracePt t="19008" x="4081463" y="2619375"/>
          <p14:tracePt t="19024" x="4105275" y="2614613"/>
          <p14:tracePt t="19032" x="4110038" y="2609850"/>
          <p14:tracePt t="19039" x="4110038" y="2600325"/>
          <p14:tracePt t="19048" x="4110038" y="2571750"/>
          <p14:tracePt t="19056" x="4110038" y="2547938"/>
          <p14:tracePt t="19544" x="4119563" y="2547938"/>
          <p14:tracePt t="19640" x="4119563" y="2557463"/>
          <p14:tracePt t="19696" x="4119563" y="2562225"/>
          <p14:tracePt t="19711" x="4119563" y="2571750"/>
          <p14:tracePt t="19744" x="4114800" y="2576513"/>
          <p14:tracePt t="19808" x="4110038" y="2576513"/>
          <p14:tracePt t="19864" x="4119563" y="2566988"/>
          <p14:tracePt t="19968" x="4124325" y="2566988"/>
          <p14:tracePt t="20385" x="4119563" y="2566988"/>
          <p14:tracePt t="20408" x="4114800" y="2566988"/>
          <p14:tracePt t="20432" x="4110038" y="2571750"/>
          <p14:tracePt t="20464" x="4105275" y="2571750"/>
          <p14:tracePt t="20472" x="4100513" y="2576513"/>
          <p14:tracePt t="20888" x="4100513" y="2581275"/>
          <p14:tracePt t="20936" x="4100513" y="2586038"/>
          <p14:tracePt t="20952" x="4100513" y="2590800"/>
          <p14:tracePt t="20960" x="4100513" y="2600325"/>
          <p14:tracePt t="20968" x="4100513" y="2605088"/>
          <p14:tracePt t="20992" x="4100513" y="2609850"/>
          <p14:tracePt t="21024" x="4095750" y="2609850"/>
          <p14:tracePt t="21040" x="4086225" y="2609850"/>
          <p14:tracePt t="21048" x="4052888" y="2600325"/>
          <p14:tracePt t="21055" x="4043363" y="2581275"/>
          <p14:tracePt t="21064" x="4043363" y="2576513"/>
          <p14:tracePt t="21520" x="4043363" y="2566988"/>
          <p14:tracePt t="21535" x="4048125" y="2566988"/>
          <p14:tracePt t="21544" x="4052888" y="2566988"/>
          <p14:tracePt t="21568" x="4057650" y="2562225"/>
          <p14:tracePt t="21576" x="4062413" y="2557463"/>
          <p14:tracePt t="21584" x="4062413" y="2552700"/>
          <p14:tracePt t="21592" x="4067175" y="2547938"/>
          <p14:tracePt t="21599" x="4071938" y="2543175"/>
          <p14:tracePt t="21608" x="4086225" y="2533650"/>
          <p14:tracePt t="21616" x="4095750" y="2524125"/>
          <p14:tracePt t="21624" x="4105275" y="2519363"/>
          <p14:tracePt t="21632" x="4114800" y="2509838"/>
          <p14:tracePt t="21640" x="4124325" y="2505075"/>
          <p14:tracePt t="21648" x="4148138" y="2500313"/>
          <p14:tracePt t="21656" x="4157663" y="2495550"/>
          <p14:tracePt t="21664" x="4171950" y="2495550"/>
          <p14:tracePt t="21672" x="4176713" y="2490788"/>
          <p14:tracePt t="21680" x="4181475" y="2486025"/>
          <p14:tracePt t="21704" x="4191000" y="2486025"/>
          <p14:tracePt t="21824" x="4191000" y="2481263"/>
          <p14:tracePt t="21856" x="4181475" y="2481263"/>
          <p14:tracePt t="21888" x="4176713" y="2481263"/>
          <p14:tracePt t="21904" x="4171950" y="2486025"/>
          <p14:tracePt t="21912" x="4171950" y="2490788"/>
          <p14:tracePt t="21920" x="4162425" y="2495550"/>
          <p14:tracePt t="21928" x="4143375" y="2505075"/>
          <p14:tracePt t="21936" x="4129088" y="2514600"/>
          <p14:tracePt t="21944" x="4119563" y="2519363"/>
          <p14:tracePt t="21952" x="4090988" y="2538413"/>
          <p14:tracePt t="21960" x="4076700" y="2543175"/>
          <p14:tracePt t="21968" x="4062413" y="2547938"/>
          <p14:tracePt t="21976" x="4038600" y="2566988"/>
          <p14:tracePt t="21984" x="4024313" y="2571750"/>
          <p14:tracePt t="21992" x="4000500" y="2576513"/>
          <p14:tracePt t="22000" x="3986213" y="2590800"/>
          <p14:tracePt t="22008" x="3962400" y="2600325"/>
          <p14:tracePt t="22016" x="3943350" y="2605088"/>
          <p14:tracePt t="22024" x="3919538" y="2619375"/>
          <p14:tracePt t="22032" x="3886200" y="2624138"/>
          <p14:tracePt t="22040" x="3857625" y="2624138"/>
          <p14:tracePt t="22047" x="3810000" y="2624138"/>
          <p14:tracePt t="22056" x="3776663" y="2628900"/>
          <p14:tracePt t="22064" x="3738563" y="2628900"/>
          <p14:tracePt t="22072" x="3709988" y="2628900"/>
          <p14:tracePt t="22079" x="3681413" y="2628900"/>
          <p14:tracePt t="22088" x="3667125" y="2628900"/>
          <p14:tracePt t="22096" x="3638550" y="2628900"/>
          <p14:tracePt t="22104" x="3619500" y="2628900"/>
          <p14:tracePt t="22112" x="3609975" y="2628900"/>
          <p14:tracePt t="22120" x="3605213" y="2628900"/>
          <p14:tracePt t="22128" x="3586163" y="2628900"/>
          <p14:tracePt t="22136" x="3576638" y="2624138"/>
          <p14:tracePt t="22144" x="3557588" y="2619375"/>
          <p14:tracePt t="22152" x="3524250" y="2614613"/>
          <p14:tracePt t="22160" x="3505200" y="2614613"/>
          <p14:tracePt t="22168" x="3481388" y="2595563"/>
          <p14:tracePt t="22175" x="3457575" y="2590800"/>
          <p14:tracePt t="22184" x="3429000" y="2581275"/>
          <p14:tracePt t="22192" x="3376613" y="2576513"/>
          <p14:tracePt t="22200" x="3338513" y="2571750"/>
          <p14:tracePt t="22208" x="3328988" y="2562225"/>
          <p14:tracePt t="22216" x="3305175" y="2562225"/>
          <p14:tracePt t="22224" x="3300413" y="2562225"/>
          <p14:tracePt t="22232" x="3295650" y="2562225"/>
          <p14:tracePt t="22288" x="3319463" y="2562225"/>
          <p14:tracePt t="22296" x="3357563" y="2562225"/>
          <p14:tracePt t="22304" x="3395663" y="2562225"/>
          <p14:tracePt t="22312" x="3433763" y="2562225"/>
          <p14:tracePt t="22320" x="3471863" y="2562225"/>
          <p14:tracePt t="22328" x="3500438" y="2562225"/>
          <p14:tracePt t="22336" x="3505200" y="2562225"/>
          <p14:tracePt t="22344" x="3519488" y="2562225"/>
          <p14:tracePt t="22360" x="3524250" y="2566988"/>
          <p14:tracePt t="22376" x="3519488" y="2571750"/>
          <p14:tracePt t="22384" x="3495675" y="2586038"/>
          <p14:tracePt t="22392" x="3476625" y="2586038"/>
          <p14:tracePt t="22400" x="3452813" y="2590800"/>
          <p14:tracePt t="22408" x="3438525" y="2595563"/>
          <p14:tracePt t="22416" x="3414713" y="2600325"/>
          <p14:tracePt t="22423" x="3390900" y="2614613"/>
          <p14:tracePt t="22432" x="3371850" y="2619375"/>
          <p14:tracePt t="22439" x="3328988" y="2624138"/>
          <p14:tracePt t="22448" x="3290888" y="2628900"/>
          <p14:tracePt t="22456" x="3238500" y="2647950"/>
          <p14:tracePt t="22464" x="3190875" y="2652713"/>
          <p14:tracePt t="22472" x="3162300" y="2652713"/>
          <p14:tracePt t="22480" x="3119438" y="2657475"/>
          <p14:tracePt t="22488" x="3100388" y="2657475"/>
          <p14:tracePt t="22496" x="3062288" y="2667000"/>
          <p14:tracePt t="22504" x="3048000" y="2667000"/>
          <p14:tracePt t="22511" x="3033713" y="2676525"/>
          <p14:tracePt t="22536" x="3028950" y="2681288"/>
          <p14:tracePt t="22552" x="3028950" y="2686050"/>
          <p14:tracePt t="22560" x="3028950" y="2700338"/>
          <p14:tracePt t="22567" x="3033713" y="2705100"/>
          <p14:tracePt t="22576" x="3048000" y="2705100"/>
          <p14:tracePt t="22584" x="3062288" y="2705100"/>
          <p14:tracePt t="22592" x="3071813" y="2690813"/>
          <p14:tracePt t="22888" x="3076575" y="2690813"/>
          <p14:tracePt t="22896" x="3086100" y="2686050"/>
          <p14:tracePt t="22904" x="3090863" y="2686050"/>
          <p14:tracePt t="22936" x="3090863" y="2676525"/>
          <p14:tracePt t="22944" x="3090863" y="2667000"/>
          <p14:tracePt t="22952" x="3086100" y="2667000"/>
          <p14:tracePt t="22959" x="3081338" y="2657475"/>
          <p14:tracePt t="22976" x="3086100" y="2643188"/>
          <p14:tracePt t="22984" x="3090863" y="2643188"/>
          <p14:tracePt t="23008" x="3105150" y="2643188"/>
          <p14:tracePt t="23016" x="3114675" y="2643188"/>
          <p14:tracePt t="23024" x="3124200" y="2643188"/>
          <p14:tracePt t="23032" x="3133725" y="2643188"/>
          <p14:tracePt t="23040" x="3138488" y="2643188"/>
          <p14:tracePt t="23088" x="3143250" y="2638425"/>
          <p14:tracePt t="23096" x="3143250" y="2633663"/>
          <p14:tracePt t="23112" x="3143250" y="2628900"/>
          <p14:tracePt t="23128" x="3143250" y="2624138"/>
          <p14:tracePt t="23144" x="3143250" y="2614613"/>
          <p14:tracePt t="23176" x="3143250" y="2609850"/>
          <p14:tracePt t="23183" x="3138488" y="2605088"/>
          <p14:tracePt t="23192" x="3133725" y="2605088"/>
          <p14:tracePt t="23200" x="3119438" y="2600325"/>
          <p14:tracePt t="23208" x="3105150" y="2600325"/>
          <p14:tracePt t="23216" x="3081338" y="2586038"/>
          <p14:tracePt t="23224" x="3076575" y="2586038"/>
          <p14:tracePt t="23232" x="3057525" y="2586038"/>
          <p14:tracePt t="23240" x="3038475" y="2586038"/>
          <p14:tracePt t="23248" x="3028950" y="2581275"/>
          <p14:tracePt t="23256" x="3005138" y="2581275"/>
          <p14:tracePt t="23264" x="2986088" y="2576513"/>
          <p14:tracePt t="23272" x="2962275" y="2576513"/>
          <p14:tracePt t="23280" x="2947988" y="2571750"/>
          <p14:tracePt t="23288" x="2924175" y="2571750"/>
          <p14:tracePt t="23296" x="2909888" y="2571750"/>
          <p14:tracePt t="23304" x="2895600" y="2562225"/>
          <p14:tracePt t="23320" x="2876550" y="2562225"/>
          <p14:tracePt t="23336" x="2871788" y="2562225"/>
          <p14:tracePt t="23344" x="2862263" y="2562225"/>
          <p14:tracePt t="23352" x="2857500" y="2557463"/>
          <p14:tracePt t="23368" x="2847975" y="2557463"/>
          <p14:tracePt t="23376" x="2828925" y="2557463"/>
          <p14:tracePt t="23383" x="2805113" y="2557463"/>
          <p14:tracePt t="23392" x="2771775" y="2557463"/>
          <p14:tracePt t="23400" x="2714625" y="2557463"/>
          <p14:tracePt t="23408" x="2638425" y="2557463"/>
          <p14:tracePt t="23416" x="2562225" y="2557463"/>
          <p14:tracePt t="23424" x="2476500" y="2557463"/>
          <p14:tracePt t="23432" x="2390775" y="2557463"/>
          <p14:tracePt t="23440" x="2314575" y="2557463"/>
          <p14:tracePt t="23448" x="2219325" y="2547938"/>
          <p14:tracePt t="23456" x="2124075" y="2543175"/>
          <p14:tracePt t="23464" x="2047875" y="2524125"/>
          <p14:tracePt t="23472" x="1952625" y="2509838"/>
          <p14:tracePt t="23480" x="1857375" y="2509838"/>
          <p14:tracePt t="23487" x="1771650" y="2509838"/>
          <p14:tracePt t="23496" x="1657350" y="2509838"/>
          <p14:tracePt t="23504" x="1562100" y="2509838"/>
          <p14:tracePt t="23511" x="1485900" y="2509838"/>
          <p14:tracePt t="23520" x="1419225" y="2509838"/>
          <p14:tracePt t="23528" x="1371600" y="2509838"/>
          <p14:tracePt t="23536" x="1338263" y="2505075"/>
          <p14:tracePt t="23544" x="1319213" y="2505075"/>
          <p14:tracePt t="23552" x="1309688" y="2495550"/>
          <p14:tracePt t="23560" x="1300163" y="2490788"/>
          <p14:tracePt t="23575" x="1290638" y="2486025"/>
          <p14:tracePt t="23615" x="1290638" y="2476500"/>
          <p14:tracePt t="23640" x="1285875" y="2471738"/>
          <p14:tracePt t="23648" x="1281113" y="2471738"/>
          <p14:tracePt t="23656" x="1276350" y="2471738"/>
          <p14:tracePt t="23664" x="1271588" y="2466975"/>
          <p14:tracePt t="23671" x="1266825" y="2466975"/>
          <p14:tracePt t="23680" x="1262063" y="2466975"/>
          <p14:tracePt t="23688" x="1257300" y="2466975"/>
          <p14:tracePt t="23696" x="1252538" y="2466975"/>
          <p14:tracePt t="23704" x="1238250" y="2466975"/>
          <p14:tracePt t="23712" x="1233488" y="2466975"/>
          <p14:tracePt t="23720" x="1228725" y="2466975"/>
          <p14:tracePt t="23728" x="1223963" y="2466975"/>
          <p14:tracePt t="23736" x="1219200" y="2471738"/>
          <p14:tracePt t="23744" x="1209675" y="2476500"/>
          <p14:tracePt t="23752" x="1204913" y="2481263"/>
          <p14:tracePt t="23760" x="1195388" y="2490788"/>
          <p14:tracePt t="23768" x="1190625" y="2495550"/>
          <p14:tracePt t="23775" x="1181100" y="2495550"/>
          <p14:tracePt t="23784" x="1171575" y="2495550"/>
          <p14:tracePt t="24200" x="1171575" y="2500313"/>
          <p14:tracePt t="24208" x="1171575" y="2505075"/>
          <p14:tracePt t="24224" x="1171575" y="2509838"/>
          <p14:tracePt t="24272" x="1171575" y="2514600"/>
          <p14:tracePt t="24279" x="1166813" y="2519363"/>
          <p14:tracePt t="24328" x="1166813" y="2528888"/>
          <p14:tracePt t="24352" x="1162050" y="2528888"/>
          <p14:tracePt t="24376" x="1152525" y="2528888"/>
          <p14:tracePt t="24384" x="1143000" y="2528888"/>
          <p14:tracePt t="24392" x="1138238" y="2528888"/>
          <p14:tracePt t="24399" x="1119188" y="2528888"/>
          <p14:tracePt t="24407" x="1109663" y="2528888"/>
          <p14:tracePt t="24416" x="1100138" y="2528888"/>
          <p14:tracePt t="24424" x="1095375" y="2528888"/>
          <p14:tracePt t="24432" x="1085850" y="2524125"/>
          <p14:tracePt t="24440" x="1081088" y="2524125"/>
          <p14:tracePt t="24448" x="1076325" y="2524125"/>
          <p14:tracePt t="24464" x="1071563" y="2524125"/>
          <p14:tracePt t="24472" x="1062038" y="2524125"/>
          <p14:tracePt t="24480" x="1057275" y="2524125"/>
          <p14:tracePt t="24488" x="1038225" y="2524125"/>
          <p14:tracePt t="24495" x="1033463" y="2524125"/>
          <p14:tracePt t="24504" x="1023938" y="2524125"/>
          <p14:tracePt t="24512" x="1009650" y="2524125"/>
          <p14:tracePt t="24520" x="1004888" y="2524125"/>
          <p14:tracePt t="24536" x="1000125" y="2524125"/>
          <p14:tracePt t="24784" x="1000125" y="2528888"/>
          <p14:tracePt t="24792" x="1009650" y="2528888"/>
          <p14:tracePt t="24800" x="1014413" y="2528888"/>
          <p14:tracePt t="24808" x="1042988" y="2533650"/>
          <p14:tracePt t="24816" x="1090613" y="2533650"/>
          <p14:tracePt t="24824" x="1128713" y="2543175"/>
          <p14:tracePt t="24832" x="1195388" y="2547938"/>
          <p14:tracePt t="24840" x="1266825" y="2566988"/>
          <p14:tracePt t="24848" x="1333500" y="2571750"/>
          <p14:tracePt t="24856" x="1428750" y="2571750"/>
          <p14:tracePt t="24865" x="1514475" y="2581275"/>
          <p14:tracePt t="24872" x="1604963" y="2581275"/>
          <p14:tracePt t="24879" x="1700213" y="2581275"/>
          <p14:tracePt t="24888" x="1804988" y="2581275"/>
          <p14:tracePt t="24896" x="1919288" y="2581275"/>
          <p14:tracePt t="24904" x="2057400" y="2581275"/>
          <p14:tracePt t="24912" x="2200275" y="2590800"/>
          <p14:tracePt t="24920" x="2386013" y="2624138"/>
          <p14:tracePt t="24927" x="2571750" y="2643188"/>
          <p14:tracePt t="24936" x="2757488" y="2667000"/>
          <p14:tracePt t="24944" x="2914650" y="2676525"/>
          <p14:tracePt t="24952" x="3090863" y="2676525"/>
          <p14:tracePt t="24960" x="3248025" y="2676525"/>
          <p14:tracePt t="24968" x="3424238" y="2676525"/>
          <p14:tracePt t="24976" x="3581400" y="2676525"/>
          <p14:tracePt t="24983" x="3695700" y="2676525"/>
          <p14:tracePt t="24992" x="3881438" y="2695575"/>
          <p14:tracePt t="25000" x="4048125" y="2719388"/>
          <p14:tracePt t="25008" x="4205288" y="2728913"/>
          <p14:tracePt t="25016" x="4367213" y="2738438"/>
          <p14:tracePt t="25024" x="4524375" y="2738438"/>
          <p14:tracePt t="25032" x="4643438" y="2738438"/>
          <p14:tracePt t="25039" x="4800600" y="2738438"/>
          <p14:tracePt t="25048" x="4953000" y="2738438"/>
          <p14:tracePt t="25056" x="5072063" y="2738438"/>
          <p14:tracePt t="25064" x="5176838" y="2738438"/>
          <p14:tracePt t="25072" x="5305425" y="2738438"/>
          <p14:tracePt t="25080" x="5424488" y="2738438"/>
          <p14:tracePt t="25088" x="5562600" y="2738438"/>
          <p14:tracePt t="25096" x="5681663" y="2738438"/>
          <p14:tracePt t="25104" x="5781675" y="2738438"/>
          <p14:tracePt t="25112" x="5876925" y="2738438"/>
          <p14:tracePt t="25119" x="5962650" y="2738438"/>
          <p14:tracePt t="25128" x="6019800" y="2738438"/>
          <p14:tracePt t="25136" x="6057900" y="2738438"/>
          <p14:tracePt t="25144" x="6081713" y="2738438"/>
          <p14:tracePt t="25152" x="6091238" y="2738438"/>
          <p14:tracePt t="25159" x="6105525" y="2743200"/>
          <p14:tracePt t="25168" x="6119813" y="2743200"/>
          <p14:tracePt t="25176" x="6134100" y="2747963"/>
          <p14:tracePt t="25184" x="6138863" y="2752725"/>
          <p14:tracePt t="25192" x="6153150" y="2752725"/>
          <p14:tracePt t="25200" x="6162675" y="2752725"/>
          <p14:tracePt t="25208" x="6176963" y="2752725"/>
          <p14:tracePt t="25216" x="6186488" y="2752725"/>
          <p14:tracePt t="25224" x="6205538" y="2743200"/>
          <p14:tracePt t="25232" x="6224588" y="2714625"/>
          <p14:tracePt t="25239" x="6248400" y="2690813"/>
          <p14:tracePt t="25640" x="6257925" y="2690813"/>
          <p14:tracePt t="25648" x="6257925" y="2700338"/>
          <p14:tracePt t="25664" x="6262688" y="2724150"/>
          <p14:tracePt t="25712" x="6267450" y="2724150"/>
          <p14:tracePt t="25720" x="6272213" y="2724150"/>
          <p14:tracePt t="25728" x="6276975" y="2724150"/>
          <p14:tracePt t="25735" x="6286500" y="2724150"/>
          <p14:tracePt t="25800" x="6286500" y="2719388"/>
          <p14:tracePt t="25816" x="6286500" y="2714625"/>
          <p14:tracePt t="25832" x="6286500" y="2705100"/>
          <p14:tracePt t="25839" x="6286500" y="2700338"/>
          <p14:tracePt t="25848" x="6286500" y="2695575"/>
          <p14:tracePt t="25864" x="6286500" y="2686050"/>
          <p14:tracePt t="25872" x="6281738" y="2676525"/>
          <p14:tracePt t="25880" x="6267450" y="2667000"/>
          <p14:tracePt t="25888" x="6262688" y="2652713"/>
          <p14:tracePt t="25896" x="6253163" y="2643188"/>
          <p14:tracePt t="25904" x="6238875" y="2619375"/>
          <p14:tracePt t="25912" x="6224588" y="2609850"/>
          <p14:tracePt t="25920" x="6210300" y="2586038"/>
          <p14:tracePt t="25928" x="6200775" y="2576513"/>
          <p14:tracePt t="25936" x="6186488" y="2566988"/>
          <p14:tracePt t="25944" x="6176963" y="2557463"/>
          <p14:tracePt t="25951" x="6162675" y="2547938"/>
          <p14:tracePt t="25960" x="6138863" y="2533650"/>
          <p14:tracePt t="25968" x="6124575" y="2528888"/>
          <p14:tracePt t="25976" x="6100763" y="2519363"/>
          <p14:tracePt t="25984" x="6076950" y="2514600"/>
          <p14:tracePt t="25992" x="6048375" y="2505075"/>
          <p14:tracePt t="26000" x="6024563" y="2500313"/>
          <p14:tracePt t="26008" x="6005513" y="2495550"/>
          <p14:tracePt t="26015" x="5981700" y="2490788"/>
          <p14:tracePt t="26023" x="5962650" y="2490788"/>
          <p14:tracePt t="26032" x="5929313" y="2486025"/>
          <p14:tracePt t="26040" x="5910263" y="2486025"/>
          <p14:tracePt t="26048" x="5881688" y="2486025"/>
          <p14:tracePt t="26055" x="5857875" y="2486025"/>
          <p14:tracePt t="26064" x="5843588" y="2486025"/>
          <p14:tracePt t="26072" x="5815013" y="2486025"/>
          <p14:tracePt t="26080" x="5795963" y="2486025"/>
          <p14:tracePt t="26087" x="5781675" y="2486025"/>
          <p14:tracePt t="26096" x="5762625" y="2486025"/>
          <p14:tracePt t="26104" x="5748338" y="2486025"/>
          <p14:tracePt t="26112" x="5738813" y="2486025"/>
          <p14:tracePt t="26120" x="5724525" y="2486025"/>
          <p14:tracePt t="26128" x="5719763" y="2486025"/>
          <p14:tracePt t="26136" x="5705475" y="2486025"/>
          <p14:tracePt t="26144" x="5700713" y="2486025"/>
          <p14:tracePt t="26168" x="5695950" y="2486025"/>
          <p14:tracePt t="26208" x="5686425" y="2486025"/>
          <p14:tracePt t="26215" x="5681663" y="2481263"/>
          <p14:tracePt t="26280" x="5681663" y="2476500"/>
          <p14:tracePt t="26312" x="5686425" y="2471738"/>
          <p14:tracePt t="26328" x="5686425" y="2457450"/>
          <p14:tracePt t="26336" x="5648325" y="2419350"/>
          <p14:tracePt t="26344" x="5634038" y="2400300"/>
          <p14:tracePt t="26832" x="5648325" y="2400300"/>
          <p14:tracePt t="26839" x="5662613" y="2405063"/>
          <p14:tracePt t="26856" x="5662613" y="2419350"/>
          <p14:tracePt t="26864" x="5662613" y="2428875"/>
          <p14:tracePt t="26872" x="5667375" y="2433638"/>
          <p14:tracePt t="26889" x="5672138" y="2433638"/>
          <p14:tracePt t="26896" x="5691188" y="2433638"/>
          <p14:tracePt t="26904" x="5710238" y="2433638"/>
          <p14:tracePt t="26912" x="5734050" y="2433638"/>
          <p14:tracePt t="26920" x="5748338" y="2438400"/>
          <p14:tracePt t="26928" x="5772150" y="2443163"/>
          <p14:tracePt t="26936" x="5781675" y="2457450"/>
          <p14:tracePt t="26944" x="5791200" y="2457450"/>
          <p14:tracePt t="26952" x="5795963" y="2457450"/>
          <p14:tracePt t="26968" x="5800725" y="2462213"/>
          <p14:tracePt t="27008" x="5805488" y="2462213"/>
          <p14:tracePt t="27016" x="5815013" y="2462213"/>
          <p14:tracePt t="27024" x="5838825" y="2462213"/>
          <p14:tracePt t="27032" x="5853113" y="2466975"/>
          <p14:tracePt t="27040" x="5862638" y="2476500"/>
          <p14:tracePt t="27048" x="5867400" y="2481263"/>
          <p14:tracePt t="27064" x="5872163" y="2486025"/>
          <p14:tracePt t="27072" x="5872163" y="2495550"/>
          <p14:tracePt t="27080" x="5872163" y="2505075"/>
          <p14:tracePt t="27087" x="5862638" y="2509838"/>
          <p14:tracePt t="27096" x="5848350" y="2509838"/>
          <p14:tracePt t="27104" x="5838825" y="2509838"/>
          <p14:tracePt t="27112" x="5815013" y="2509838"/>
          <p14:tracePt t="27480" x="5805488" y="2524125"/>
          <p14:tracePt t="27488" x="5805488" y="2543175"/>
          <p14:tracePt t="27496" x="5786438" y="2566988"/>
          <p14:tracePt t="27503" x="5776913" y="2581275"/>
          <p14:tracePt t="27512" x="5772150" y="2586038"/>
          <p14:tracePt t="27520" x="5762625" y="2600325"/>
          <p14:tracePt t="27912" x="5753100" y="2595563"/>
          <p14:tracePt t="27960" x="5753100" y="2586038"/>
          <p14:tracePt t="28136" x="5743575" y="2581275"/>
          <p14:tracePt t="28224" x="5738813" y="2576513"/>
          <p14:tracePt t="28232" x="5729288" y="2562225"/>
          <p14:tracePt t="28240" x="5719763" y="2524125"/>
          <p14:tracePt t="28248" x="5705475" y="2514600"/>
          <p14:tracePt t="28632" x="5715000" y="2519363"/>
          <p14:tracePt t="28640" x="5743575" y="2505075"/>
          <p14:tracePt t="28648" x="5748338" y="2505075"/>
          <p14:tracePt t="28665" x="5762625" y="2505075"/>
          <p14:tracePt t="28775" x="5767388" y="2505075"/>
          <p14:tracePt t="28880" x="5776913" y="2505075"/>
          <p14:tracePt t="28897" x="5786438" y="2495550"/>
          <p14:tracePt t="28904" x="5791200" y="2490788"/>
          <p14:tracePt t="28920" x="5800725" y="2490788"/>
          <p14:tracePt t="28928" x="5805488" y="2490788"/>
          <p14:tracePt t="28936" x="5810250" y="2486025"/>
          <p14:tracePt t="29128" x="5815013" y="2486025"/>
          <p14:tracePt t="29136" x="5815013" y="2490788"/>
          <p14:tracePt t="29144" x="5815013" y="2495550"/>
          <p14:tracePt t="29152" x="5815013" y="2500313"/>
          <p14:tracePt t="29160" x="5810250" y="2509838"/>
          <p14:tracePt t="29176" x="5805488" y="2519363"/>
          <p14:tracePt t="29223" x="5805488" y="2524125"/>
          <p14:tracePt t="29296" x="5805488" y="2486025"/>
          <p14:tracePt t="29304" x="5767388" y="2443163"/>
          <p14:tracePt t="29696" x="5772150" y="2443163"/>
          <p14:tracePt t="29792" x="5772150" y="2447925"/>
          <p14:tracePt t="29799" x="5767388" y="2447925"/>
          <p14:tracePt t="29832" x="5762625" y="2447925"/>
          <p14:tracePt t="29848" x="5757863" y="2447925"/>
          <p14:tracePt t="29864" x="5753100" y="2447925"/>
          <p14:tracePt t="29904" x="5748338" y="2452688"/>
          <p14:tracePt t="30161" x="5738813" y="2452688"/>
          <p14:tracePt t="30168" x="5729288" y="2457450"/>
          <p14:tracePt t="30176" x="5724525" y="2457450"/>
          <p14:tracePt t="30185" x="5719763" y="2457450"/>
          <p14:tracePt t="30192" x="5700713" y="2457450"/>
          <p14:tracePt t="30200" x="5691188" y="2462213"/>
          <p14:tracePt t="30208" x="5681663" y="2466975"/>
          <p14:tracePt t="30216" x="5667375" y="2466975"/>
          <p14:tracePt t="30223" x="5643563" y="2471738"/>
          <p14:tracePt t="30232" x="5638800" y="2471738"/>
          <p14:tracePt t="30239" x="5629275" y="2471738"/>
          <p14:tracePt t="30248" x="5610225" y="2476500"/>
          <p14:tracePt t="30256" x="5600700" y="2476500"/>
          <p14:tracePt t="30264" x="5595938" y="2476500"/>
          <p14:tracePt t="30272" x="5586413" y="2481263"/>
          <p14:tracePt t="30280" x="5581650" y="2481263"/>
          <p14:tracePt t="30288" x="5572125" y="2486025"/>
          <p14:tracePt t="30296" x="5567363" y="2490788"/>
          <p14:tracePt t="30304" x="5562600" y="2490788"/>
          <p14:tracePt t="30319" x="5557838" y="2490788"/>
          <p14:tracePt t="30344" x="5553075" y="2490788"/>
          <p14:tracePt t="30351" x="5553075" y="2495550"/>
          <p14:tracePt t="30383" x="5543550" y="2495550"/>
          <p14:tracePt t="30720" x="5538788" y="2500313"/>
          <p14:tracePt t="30728" x="5534025" y="2500313"/>
          <p14:tracePt t="30832" x="5529263" y="2500313"/>
          <p14:tracePt t="30840" x="5519738" y="2500313"/>
          <p14:tracePt t="30848" x="5510213" y="2500313"/>
          <p14:tracePt t="30856" x="5495925" y="2500313"/>
          <p14:tracePt t="30864" x="5486400" y="2514600"/>
          <p14:tracePt t="30872" x="5472113" y="2514600"/>
          <p14:tracePt t="30879" x="5457825" y="2519363"/>
          <p14:tracePt t="30888" x="5434013" y="2524125"/>
          <p14:tracePt t="30895" x="5405438" y="2524125"/>
          <p14:tracePt t="30904" x="5381625" y="2524125"/>
          <p14:tracePt t="30912" x="5353050" y="2524125"/>
          <p14:tracePt t="30919" x="5334000" y="2524125"/>
          <p14:tracePt t="30928" x="5324475" y="2524125"/>
          <p14:tracePt t="30936" x="5319713" y="2524125"/>
          <p14:tracePt t="30984" x="5395913" y="2524125"/>
          <p14:tracePt t="30992" x="5567363" y="2524125"/>
          <p14:tracePt t="31000" x="5781675" y="2524125"/>
          <p14:tracePt t="31008" x="5995988" y="2524125"/>
          <p14:tracePt t="31016" x="6172200" y="2524125"/>
          <p14:tracePt t="31024" x="6276975" y="2524125"/>
          <p14:tracePt t="31032" x="6362700" y="2528888"/>
          <p14:tracePt t="31040" x="6415088" y="2543175"/>
          <p14:tracePt t="31064" x="6424613" y="2543175"/>
          <p14:tracePt t="31072" x="6429375" y="2547938"/>
          <p14:tracePt t="31079" x="6419850" y="2547938"/>
          <p14:tracePt t="31088" x="6381750" y="2557463"/>
          <p14:tracePt t="31096" x="6353175" y="2557463"/>
          <p14:tracePt t="31104" x="6305550" y="2562225"/>
          <p14:tracePt t="31112" x="6267450" y="2562225"/>
          <p14:tracePt t="31120" x="6219825" y="2562225"/>
          <p14:tracePt t="31128" x="6172200" y="2562225"/>
          <p14:tracePt t="31136" x="6105525" y="2562225"/>
          <p14:tracePt t="31144" x="6048375" y="2562225"/>
          <p14:tracePt t="31152" x="5981700" y="2562225"/>
          <p14:tracePt t="31160" x="5924550" y="2562225"/>
          <p14:tracePt t="31168" x="5881688" y="2562225"/>
          <p14:tracePt t="31176" x="5853113" y="2562225"/>
          <p14:tracePt t="31184" x="5838825" y="2562225"/>
          <p14:tracePt t="31224" x="5862638" y="2562225"/>
          <p14:tracePt t="31232" x="5910263" y="2562225"/>
          <p14:tracePt t="31240" x="5953125" y="2538413"/>
          <p14:tracePt t="31248" x="5967413" y="2533650"/>
          <p14:tracePt t="31256" x="5967413" y="2519363"/>
          <p14:tracePt t="31712" x="5962650" y="2519363"/>
          <p14:tracePt t="31728" x="5957888" y="2519363"/>
          <p14:tracePt t="31744" x="5953125" y="2538413"/>
          <p14:tracePt t="31752" x="5948363" y="2543175"/>
          <p14:tracePt t="31760" x="5943600" y="2543175"/>
          <p14:tracePt t="31767" x="5938838" y="2543175"/>
          <p14:tracePt t="31784" x="5938838" y="2547938"/>
          <p14:tracePt t="31800" x="5938838" y="2552700"/>
          <p14:tracePt t="31808" x="5934075" y="2557463"/>
          <p14:tracePt t="31824" x="5929313" y="2562225"/>
          <p14:tracePt t="31840" x="5924550" y="2566988"/>
          <p14:tracePt t="32056" x="5919788" y="2566988"/>
          <p14:tracePt t="32064" x="5915025" y="2566988"/>
          <p14:tracePt t="32184" x="5910263" y="2557463"/>
          <p14:tracePt t="32192" x="5934075" y="2519363"/>
          <p14:tracePt t="32199" x="5938838" y="2500313"/>
          <p14:tracePt t="32584" x="5924550" y="2509838"/>
          <p14:tracePt t="32592" x="5915025" y="2519363"/>
          <p14:tracePt t="32600" x="5910263" y="2519363"/>
          <p14:tracePt t="32608" x="5900738" y="2519363"/>
          <p14:tracePt t="32616" x="5886450" y="2519363"/>
          <p14:tracePt t="32627" x="5876925" y="2528888"/>
          <p14:tracePt t="32634" x="5862638" y="2528888"/>
          <p14:tracePt t="32648" x="5857875" y="2528888"/>
          <p14:tracePt t="32680" x="5853113" y="2533650"/>
          <p14:tracePt t="32736" x="5853113" y="2538413"/>
          <p14:tracePt t="32792" x="5853113" y="2533650"/>
          <p14:tracePt t="32800" x="5829300" y="2533650"/>
          <p14:tracePt t="33952" x="5824538" y="2533650"/>
          <p14:tracePt t="33961" x="5810250" y="2547938"/>
          <p14:tracePt t="33968" x="5800725" y="2562225"/>
          <p14:tracePt t="33976" x="5791200" y="2576513"/>
          <p14:tracePt t="33984" x="5776913" y="2586038"/>
          <p14:tracePt t="33992" x="5748338" y="2586038"/>
          <p14:tracePt t="34000" x="5729288" y="2586038"/>
          <p14:tracePt t="34008" x="5700713" y="2586038"/>
          <p14:tracePt t="34016" x="5676900" y="2586038"/>
          <p14:tracePt t="34024" x="5648325" y="2586038"/>
          <p14:tracePt t="34032" x="5629275" y="2586038"/>
          <p14:tracePt t="34039" x="5614988" y="2586038"/>
          <p14:tracePt t="34050" x="5591175" y="2586038"/>
          <p14:tracePt t="34057" x="5572125" y="2586038"/>
          <p14:tracePt t="34064" x="5543550" y="2586038"/>
          <p14:tracePt t="34072" x="5538788" y="2586038"/>
          <p14:tracePt t="34079" x="5524500" y="2586038"/>
          <p14:tracePt t="34088" x="5495925" y="2571750"/>
          <p14:tracePt t="34096" x="5462588" y="2571750"/>
          <p14:tracePt t="34104" x="5424488" y="2571750"/>
          <p14:tracePt t="34112" x="5376863" y="2571750"/>
          <p14:tracePt t="34119" x="5310188" y="2571750"/>
          <p14:tracePt t="34127" x="5233988" y="2571750"/>
          <p14:tracePt t="34136" x="5148263" y="2571750"/>
          <p14:tracePt t="34144" x="5048250" y="2571750"/>
          <p14:tracePt t="34151" x="4929188" y="2571750"/>
          <p14:tracePt t="34159" x="4829175" y="2571750"/>
          <p14:tracePt t="34168" x="4710113" y="2571750"/>
          <p14:tracePt t="34176" x="4595813" y="2571750"/>
          <p14:tracePt t="34184" x="4491038" y="2571750"/>
          <p14:tracePt t="34192" x="4395788" y="2571750"/>
          <p14:tracePt t="34200" x="4319588" y="2571750"/>
          <p14:tracePt t="34208" x="4252913" y="2571750"/>
          <p14:tracePt t="34216" x="4205288" y="2571750"/>
          <p14:tracePt t="34224" x="4176713" y="2571750"/>
          <p14:tracePt t="34232" x="4138613" y="2571750"/>
          <p14:tracePt t="34239" x="4067175" y="2566988"/>
          <p14:tracePt t="34247" x="4029075" y="2552700"/>
          <p14:tracePt t="34256" x="3957638" y="2514600"/>
          <p14:tracePt t="34264" x="3948113" y="2500313"/>
          <p14:tracePt t="34696" x="3924300" y="2500313"/>
          <p14:tracePt t="34704" x="3895725" y="2514600"/>
          <p14:tracePt t="34712" x="3862388" y="2528888"/>
          <p14:tracePt t="34720" x="3795713" y="2538413"/>
          <p14:tracePt t="34728" x="3729038" y="2552700"/>
          <p14:tracePt t="34736" x="3638550" y="2566988"/>
          <p14:tracePt t="34744" x="3562350" y="2576513"/>
          <p14:tracePt t="34752" x="3476625" y="2581275"/>
          <p14:tracePt t="34761" x="3381375" y="2581275"/>
          <p14:tracePt t="34768" x="3300413" y="2581275"/>
          <p14:tracePt t="34776" x="3214688" y="2581275"/>
          <p14:tracePt t="34784" x="3128963" y="2581275"/>
          <p14:tracePt t="34793" x="3014663" y="2581275"/>
          <p14:tracePt t="34800" x="2928938" y="2581275"/>
          <p14:tracePt t="34808" x="2824163" y="2581275"/>
          <p14:tracePt t="34816" x="2728913" y="2581275"/>
          <p14:tracePt t="34824" x="2643188" y="2590800"/>
          <p14:tracePt t="34832" x="2547938" y="2605088"/>
          <p14:tracePt t="34840" x="2462213" y="2614613"/>
          <p14:tracePt t="34848" x="2414588" y="2619375"/>
          <p14:tracePt t="34856" x="2390775" y="2619375"/>
          <p14:tracePt t="34864" x="2362200" y="2619375"/>
          <p14:tracePt t="34872" x="2343150" y="2619375"/>
          <p14:tracePt t="34879" x="2314575" y="2619375"/>
          <p14:tracePt t="34888" x="2281238" y="2619375"/>
          <p14:tracePt t="34896" x="2243138" y="2619375"/>
          <p14:tracePt t="34904" x="2224088" y="2619375"/>
          <p14:tracePt t="34912" x="2200275" y="2619375"/>
          <p14:tracePt t="34920" x="2190750" y="2619375"/>
          <p14:tracePt t="34928" x="2171700" y="2614613"/>
          <p14:tracePt t="34935" x="2166938" y="2614613"/>
          <p14:tracePt t="34944" x="2152650" y="2609850"/>
          <p14:tracePt t="34952" x="2147888" y="2609850"/>
          <p14:tracePt t="34959" x="2128838" y="2609850"/>
          <p14:tracePt t="34968" x="2114550" y="2605088"/>
          <p14:tracePt t="34975" x="2090738" y="2605088"/>
          <p14:tracePt t="34983" x="2062163" y="2600325"/>
          <p14:tracePt t="34991" x="2047875" y="2581275"/>
          <p14:tracePt t="35000" x="2038350" y="2566988"/>
          <p14:tracePt t="35009" x="2043113" y="2552700"/>
          <p14:tracePt t="35328" x="2009775" y="2566988"/>
          <p14:tracePt t="35336" x="1985963" y="2566988"/>
          <p14:tracePt t="35344" x="1947863" y="2571750"/>
          <p14:tracePt t="35352" x="1895475" y="2600325"/>
          <p14:tracePt t="35360" x="1847850" y="2600325"/>
          <p14:tracePt t="35368" x="1809750" y="2609850"/>
          <p14:tracePt t="35376" x="1771650" y="2614613"/>
          <p14:tracePt t="35384" x="1709738" y="2638425"/>
          <p14:tracePt t="35392" x="1666875" y="2652713"/>
          <p14:tracePt t="35399" x="1657350" y="2667000"/>
          <p14:tracePt t="35408" x="1643063" y="2681288"/>
          <p14:tracePt t="35415" x="1638300" y="2686050"/>
          <p14:tracePt t="35503" x="1638300" y="2690813"/>
          <p14:tracePt t="35520" x="1647825" y="2690813"/>
          <p14:tracePt t="35528" x="1652588" y="2686050"/>
          <p14:tracePt t="35536" x="1662113" y="2681288"/>
          <p14:tracePt t="35559" x="1662113" y="2667000"/>
          <p14:tracePt t="36072" x="1662113" y="2671763"/>
          <p14:tracePt t="36080" x="1662113" y="2700338"/>
          <p14:tracePt t="36088" x="1647825" y="2724150"/>
          <p14:tracePt t="36096" x="1638300" y="2728913"/>
          <p14:tracePt t="36104" x="1609725" y="2757488"/>
          <p14:tracePt t="36112" x="1571625" y="2809875"/>
          <p14:tracePt t="36120" x="1557338" y="2895600"/>
          <p14:tracePt t="36127" x="1524000" y="2962275"/>
          <p14:tracePt t="36135" x="1519238" y="2981325"/>
          <p14:tracePt t="36144" x="1519238" y="2995613"/>
          <p14:tracePt t="36152" x="1514475" y="3005138"/>
          <p14:tracePt t="36159" x="1514475" y="3024188"/>
          <p14:tracePt t="36168" x="1514475" y="3048000"/>
          <p14:tracePt t="36176" x="1514475" y="3052763"/>
          <p14:tracePt t="36184" x="1514475" y="3057525"/>
          <p14:tracePt t="36199" x="1514475" y="3067050"/>
          <p14:tracePt t="36216" x="1514475" y="3071813"/>
          <p14:tracePt t="36232" x="1514475" y="3076575"/>
          <p14:tracePt t="36239" x="1514475" y="3081338"/>
          <p14:tracePt t="36248" x="1514475" y="3090863"/>
          <p14:tracePt t="36256" x="1514475" y="3105150"/>
          <p14:tracePt t="36264" x="1524000" y="3128963"/>
          <p14:tracePt t="36272" x="1538288" y="3167063"/>
          <p14:tracePt t="36280" x="1547813" y="3219450"/>
          <p14:tracePt t="36288" x="1566863" y="3267075"/>
          <p14:tracePt t="36296" x="1585913" y="3357563"/>
          <p14:tracePt t="36304" x="1609725" y="3443288"/>
          <p14:tracePt t="36312" x="1614488" y="3529013"/>
          <p14:tracePt t="36320" x="1624013" y="3595688"/>
          <p14:tracePt t="36328" x="1624013" y="3643313"/>
          <p14:tracePt t="36336" x="1624013" y="3671888"/>
          <p14:tracePt t="36344" x="1624013" y="3681413"/>
          <p14:tracePt t="36351" x="1624013" y="3690938"/>
          <p14:tracePt t="36359" x="1624013" y="3695700"/>
          <p14:tracePt t="36376" x="1624013" y="3700463"/>
          <p14:tracePt t="36648" x="1624013" y="3690938"/>
          <p14:tracePt t="36656" x="1619250" y="3686175"/>
          <p14:tracePt t="36664" x="1604963" y="3681413"/>
          <p14:tracePt t="36672" x="1590675" y="3667125"/>
          <p14:tracePt t="36680" x="1581150" y="3662363"/>
          <p14:tracePt t="36688" x="1557338" y="3638550"/>
          <p14:tracePt t="36696" x="1519238" y="3600450"/>
          <p14:tracePt t="36704" x="1519238" y="3562350"/>
          <p14:tracePt t="36712" x="1504950" y="3524250"/>
          <p14:tracePt t="36720" x="1495425" y="3505200"/>
          <p14:tracePt t="36944" x="1485900" y="3505200"/>
          <p14:tracePt t="36952" x="1471613" y="3500438"/>
          <p14:tracePt t="36960" x="1462088" y="3500438"/>
          <p14:tracePt t="36968" x="1433513" y="3500438"/>
          <p14:tracePt t="36976" x="1419225" y="3500438"/>
          <p14:tracePt t="36984" x="1409700" y="3500438"/>
          <p14:tracePt t="36992" x="1381125" y="3500438"/>
          <p14:tracePt t="37000" x="1357313" y="3500438"/>
          <p14:tracePt t="37008" x="1328738" y="3500438"/>
          <p14:tracePt t="37016" x="1300163" y="3500438"/>
          <p14:tracePt t="37024" x="1271588" y="3500438"/>
          <p14:tracePt t="37032" x="1243013" y="3500438"/>
          <p14:tracePt t="37040" x="1200150" y="3486150"/>
          <p14:tracePt t="37048" x="1152525" y="3481388"/>
          <p14:tracePt t="37056" x="1138238" y="3481388"/>
          <p14:tracePt t="37063" x="1128713" y="3481388"/>
          <p14:tracePt t="37104" x="1138238" y="3476625"/>
          <p14:tracePt t="37112" x="1181100" y="3476625"/>
          <p14:tracePt t="37120" x="1238250" y="3476625"/>
          <p14:tracePt t="37128" x="1314450" y="3476625"/>
          <p14:tracePt t="37136" x="1409700" y="3476625"/>
          <p14:tracePt t="37144" x="1495425" y="3476625"/>
          <p14:tracePt t="37152" x="1600200" y="3476625"/>
          <p14:tracePt t="37160" x="1728788" y="3476625"/>
          <p14:tracePt t="37168" x="1847850" y="3476625"/>
          <p14:tracePt t="37175" x="1962150" y="3476625"/>
          <p14:tracePt t="37184" x="2138363" y="3476625"/>
          <p14:tracePt t="37192" x="2314575" y="3476625"/>
          <p14:tracePt t="37200" x="2452688" y="3476625"/>
          <p14:tracePt t="37208" x="2571750" y="3476625"/>
          <p14:tracePt t="37216" x="2686050" y="3476625"/>
          <p14:tracePt t="37224" x="2771775" y="3476625"/>
          <p14:tracePt t="37232" x="2857500" y="3476625"/>
          <p14:tracePt t="37239" x="2933700" y="3476625"/>
          <p14:tracePt t="37248" x="3000375" y="3476625"/>
          <p14:tracePt t="37256" x="3057525" y="3476625"/>
          <p14:tracePt t="37264" x="3114675" y="3476625"/>
          <p14:tracePt t="37272" x="3143250" y="3476625"/>
          <p14:tracePt t="37279" x="3176588" y="3476625"/>
          <p14:tracePt t="37288" x="3205163" y="3476625"/>
          <p14:tracePt t="37295" x="3252788" y="3490913"/>
          <p14:tracePt t="37304" x="3286125" y="3500438"/>
          <p14:tracePt t="37312" x="3324225" y="3505200"/>
          <p14:tracePt t="37320" x="3376613" y="3505200"/>
          <p14:tracePt t="37328" x="3424238" y="3505200"/>
          <p14:tracePt t="37335" x="3438525" y="3505200"/>
          <p14:tracePt t="37344" x="3452813" y="3486150"/>
          <p14:tracePt t="37704" x="3471863" y="3486150"/>
          <p14:tracePt t="37712" x="3500438" y="3486150"/>
          <p14:tracePt t="37720" x="3519488" y="3486150"/>
          <p14:tracePt t="37728" x="3548063" y="3486150"/>
          <p14:tracePt t="37736" x="3595688" y="3486150"/>
          <p14:tracePt t="37744" x="3643313" y="3486150"/>
          <p14:tracePt t="37752" x="3676650" y="3486150"/>
          <p14:tracePt t="37760" x="3705225" y="3495675"/>
          <p14:tracePt t="37768" x="3729038" y="3505200"/>
          <p14:tracePt t="37776" x="3748088" y="3524250"/>
          <p14:tracePt t="37784" x="3771900" y="3548063"/>
          <p14:tracePt t="37792" x="3781425" y="3552825"/>
          <p14:tracePt t="37800" x="3786188" y="3552825"/>
          <p14:tracePt t="37816" x="3790950" y="3552825"/>
          <p14:tracePt t="37935" x="3800475" y="3557588"/>
          <p14:tracePt t="37960" x="3800475" y="3567113"/>
          <p14:tracePt t="37968" x="3805238" y="3581400"/>
          <p14:tracePt t="37976" x="3810000" y="3590925"/>
          <p14:tracePt t="37984" x="3814763" y="3605213"/>
          <p14:tracePt t="37992" x="3814763" y="3619500"/>
          <p14:tracePt t="38000" x="3814763" y="3633788"/>
          <p14:tracePt t="38008" x="3814763" y="3648075"/>
          <p14:tracePt t="38024" x="3814763" y="3652838"/>
          <p14:tracePt t="38032" x="3781425" y="3648075"/>
          <p14:tracePt t="38040" x="3771900" y="3638550"/>
          <p14:tracePt t="38312" x="3762375" y="3638550"/>
          <p14:tracePt t="38319" x="3757613" y="3638550"/>
          <p14:tracePt t="38329" x="3743325" y="3638550"/>
          <p14:tracePt t="38336" x="3714750" y="3648075"/>
          <p14:tracePt t="38344" x="3709988" y="3657600"/>
          <p14:tracePt t="38352" x="3700463" y="3676650"/>
          <p14:tracePt t="38360" x="3690938" y="3681413"/>
          <p14:tracePt t="38368" x="3690938" y="3686175"/>
          <p14:tracePt t="38376" x="3686175" y="3690938"/>
          <p14:tracePt t="38384" x="3676650" y="3690938"/>
          <p14:tracePt t="38400" x="3667125" y="3700463"/>
          <p14:tracePt t="38416" x="3662363" y="3700463"/>
          <p14:tracePt t="38432" x="3657600" y="3700463"/>
          <p14:tracePt t="38448" x="3652838" y="3700463"/>
          <p14:tracePt t="38456" x="3643313" y="3700463"/>
          <p14:tracePt t="38472" x="3638550" y="3700463"/>
          <p14:tracePt t="38479" x="3624263" y="3700463"/>
          <p14:tracePt t="38488" x="3609975" y="3700463"/>
          <p14:tracePt t="38496" x="3590925" y="3700463"/>
          <p14:tracePt t="38504" x="3571875" y="3700463"/>
          <p14:tracePt t="38512" x="3562350" y="3700463"/>
          <p14:tracePt t="38520" x="3538538" y="3700463"/>
          <p14:tracePt t="38528" x="3538538" y="3695700"/>
          <p14:tracePt t="38536" x="3533775" y="3690938"/>
          <p14:tracePt t="38544" x="3529013" y="3686175"/>
          <p14:tracePt t="38552" x="3524250" y="3676650"/>
          <p14:tracePt t="38559" x="3519488" y="3671888"/>
          <p14:tracePt t="38600" x="3514725" y="3657600"/>
          <p14:tracePt t="38664" x="3514725" y="3652838"/>
          <p14:tracePt t="38672" x="3519488" y="3652838"/>
          <p14:tracePt t="38688" x="3524250" y="3648075"/>
          <p14:tracePt t="38752" x="3529013" y="3648075"/>
          <p14:tracePt t="38768" x="3533775" y="3648075"/>
          <p14:tracePt t="38776" x="3538538" y="3648075"/>
          <p14:tracePt t="38784" x="3543300" y="3648075"/>
          <p14:tracePt t="38792" x="3552825" y="3648075"/>
          <p14:tracePt t="38815" x="3557588" y="3648075"/>
          <p14:tracePt t="39152" x="3562350" y="3648075"/>
          <p14:tracePt t="39280" x="3571875" y="3648075"/>
          <p14:tracePt t="39288" x="3576638" y="3648075"/>
          <p14:tracePt t="39304" x="3581400" y="3648075"/>
          <p14:tracePt t="39312" x="3595688" y="3648075"/>
          <p14:tracePt t="39320" x="3605213" y="3648075"/>
          <p14:tracePt t="39328" x="3609975" y="3648075"/>
          <p14:tracePt t="39336" x="3629025" y="3648075"/>
          <p14:tracePt t="39345" x="3648075" y="3648075"/>
          <p14:tracePt t="39351" x="3657600" y="3648075"/>
          <p14:tracePt t="39360" x="3686175" y="3648075"/>
          <p14:tracePt t="39368" x="3705225" y="3648075"/>
          <p14:tracePt t="39376" x="3733800" y="3648075"/>
          <p14:tracePt t="39384" x="3752850" y="3648075"/>
          <p14:tracePt t="39392" x="3781425" y="3648075"/>
          <p14:tracePt t="39400" x="3795713" y="3648075"/>
          <p14:tracePt t="39408" x="3814763" y="3648075"/>
          <p14:tracePt t="39416" x="3838575" y="3648075"/>
          <p14:tracePt t="39424" x="3857625" y="3648075"/>
          <p14:tracePt t="39432" x="3881438" y="3648075"/>
          <p14:tracePt t="39439" x="3895725" y="3648075"/>
          <p14:tracePt t="39448" x="3924300" y="3648075"/>
          <p14:tracePt t="39456" x="3938588" y="3648075"/>
          <p14:tracePt t="39464" x="3952875" y="3648075"/>
          <p14:tracePt t="39471" x="3981450" y="3648075"/>
          <p14:tracePt t="39480" x="4010025" y="3648075"/>
          <p14:tracePt t="39488" x="4062413" y="3648075"/>
          <p14:tracePt t="39496" x="4119563" y="3662363"/>
          <p14:tracePt t="39504" x="4167188" y="3662363"/>
          <p14:tracePt t="39512" x="4214813" y="3662363"/>
          <p14:tracePt t="39520" x="4243388" y="3662363"/>
          <p14:tracePt t="39528" x="4276725" y="3662363"/>
          <p14:tracePt t="39552" x="4276725" y="3657600"/>
          <p14:tracePt t="39568" x="4281488" y="3652838"/>
          <p14:tracePt t="39928" x="4276725" y="3652838"/>
          <p14:tracePt t="39936" x="4271963" y="3652838"/>
          <p14:tracePt t="39976" x="4267200" y="3652838"/>
          <p14:tracePt t="39985" x="4252913" y="3652838"/>
          <p14:tracePt t="39992" x="4248150" y="3652838"/>
          <p14:tracePt t="40000" x="4243388" y="3652838"/>
          <p14:tracePt t="40008" x="4219575" y="3667125"/>
          <p14:tracePt t="40016" x="4205288" y="3667125"/>
          <p14:tracePt t="40024" x="4195763" y="3667125"/>
          <p14:tracePt t="40032" x="4186238" y="3667125"/>
          <p14:tracePt t="40039" x="4176713" y="3667125"/>
          <p14:tracePt t="40048" x="4162425" y="3667125"/>
          <p14:tracePt t="40056" x="4157663" y="3667125"/>
          <p14:tracePt t="40064" x="4152900" y="3667125"/>
          <p14:tracePt t="40072" x="4148138" y="3667125"/>
          <p14:tracePt t="40080" x="4138613" y="3667125"/>
          <p14:tracePt t="40088" x="4133850" y="3667125"/>
          <p14:tracePt t="40096" x="4129088" y="3667125"/>
          <p14:tracePt t="40104" x="4110038" y="3667125"/>
          <p14:tracePt t="40112" x="4100513" y="3667125"/>
          <p14:tracePt t="40120" x="4086225" y="3676650"/>
          <p14:tracePt t="40128" x="4067175" y="3676650"/>
          <p14:tracePt t="40135" x="4062413" y="3676650"/>
          <p14:tracePt t="40144" x="4052888" y="3676650"/>
          <p14:tracePt t="40152" x="4038600" y="3681413"/>
          <p14:tracePt t="40168" x="4033838" y="3681413"/>
          <p14:tracePt t="40192" x="4029075" y="3681413"/>
          <p14:tracePt t="40248" x="4024313" y="3686175"/>
          <p14:tracePt t="40320" x="4029075" y="3686175"/>
          <p14:tracePt t="40328" x="4033838" y="3686175"/>
          <p14:tracePt t="40336" x="4038600" y="3686175"/>
          <p14:tracePt t="40344" x="4043363" y="3686175"/>
          <p14:tracePt t="40352" x="4048125" y="3690938"/>
          <p14:tracePt t="40360" x="4057650" y="3695700"/>
          <p14:tracePt t="40368" x="4081463" y="3695700"/>
          <p14:tracePt t="40376" x="4100513" y="3695700"/>
          <p14:tracePt t="40384" x="4124325" y="3700463"/>
          <p14:tracePt t="40392" x="4143375" y="3700463"/>
          <p14:tracePt t="40400" x="4191000" y="3714750"/>
          <p14:tracePt t="40408" x="4229100" y="3714750"/>
          <p14:tracePt t="40416" x="4276725" y="3724275"/>
          <p14:tracePt t="40424" x="4310063" y="3729038"/>
          <p14:tracePt t="40432" x="4329113" y="3729038"/>
          <p14:tracePt t="40439" x="4352925" y="3729038"/>
          <p14:tracePt t="40448" x="4357688" y="3729038"/>
          <p14:tracePt t="40456" x="4371975" y="3729038"/>
          <p14:tracePt t="40464" x="4376738" y="3733800"/>
          <p14:tracePt t="40488" x="4381500" y="3743325"/>
          <p14:tracePt t="40496" x="4391025" y="3748088"/>
          <p14:tracePt t="40504" x="4414838" y="3752850"/>
          <p14:tracePt t="40512" x="4462463" y="3757613"/>
          <p14:tracePt t="40520" x="4505325" y="3781425"/>
          <p14:tracePt t="40528" x="4576763" y="3795713"/>
          <p14:tracePt t="40536" x="4614863" y="3810000"/>
          <p14:tracePt t="40544" x="4648200" y="3814763"/>
          <p14:tracePt t="40552" x="4667250" y="3819525"/>
          <p14:tracePt t="40560" x="4672013" y="3824288"/>
          <p14:tracePt t="40568" x="4676775" y="3824288"/>
          <p14:tracePt t="40584" x="4686300" y="3824288"/>
          <p14:tracePt t="40592" x="4691063" y="3824288"/>
          <p14:tracePt t="40599" x="4700588" y="3824288"/>
          <p14:tracePt t="40607" x="4705350" y="3824288"/>
          <p14:tracePt t="40616" x="4714875" y="3824288"/>
          <p14:tracePt t="40624" x="4738688" y="3824288"/>
          <p14:tracePt t="40632" x="4748213" y="3824288"/>
          <p14:tracePt t="40639" x="4767263" y="3824288"/>
          <p14:tracePt t="40648" x="4791075" y="3824288"/>
          <p14:tracePt t="40656" x="4814888" y="3814763"/>
          <p14:tracePt t="40664" x="4829175" y="3800475"/>
          <p14:tracePt t="40672" x="4862513" y="3790950"/>
          <p14:tracePt t="40680" x="4886325" y="3771900"/>
          <p14:tracePt t="40688" x="4910138" y="3757613"/>
          <p14:tracePt t="40696" x="4933950" y="3738563"/>
          <p14:tracePt t="40704" x="4948238" y="3724275"/>
          <p14:tracePt t="40712" x="4967288" y="3719513"/>
          <p14:tracePt t="40720" x="4986338" y="3705225"/>
          <p14:tracePt t="40728" x="5005388" y="3695700"/>
          <p14:tracePt t="40736" x="5033963" y="3690938"/>
          <p14:tracePt t="40744" x="5057775" y="3686175"/>
          <p14:tracePt t="40751" x="5086350" y="3681413"/>
          <p14:tracePt t="40759" x="5100638" y="3681413"/>
          <p14:tracePt t="40768" x="5119688" y="3681413"/>
          <p14:tracePt t="40776" x="5133975" y="3681413"/>
          <p14:tracePt t="40784" x="5148263" y="3667125"/>
          <p14:tracePt t="40792" x="5162550" y="3667125"/>
          <p14:tracePt t="40800" x="5181600" y="3667125"/>
          <p14:tracePt t="40808" x="5195888" y="3667125"/>
          <p14:tracePt t="40816" x="5214938" y="3667125"/>
          <p14:tracePt t="40824" x="5229225" y="3667125"/>
          <p14:tracePt t="40832" x="5238750" y="3662363"/>
          <p14:tracePt t="40840" x="5243513" y="3662363"/>
          <p14:tracePt t="40848" x="5257800" y="3657600"/>
          <p14:tracePt t="40864" x="5262563" y="3657600"/>
          <p14:tracePt t="40872" x="5267325" y="3652838"/>
          <p14:tracePt t="40880" x="5281613" y="3652838"/>
          <p14:tracePt t="40888" x="5286375" y="3652838"/>
          <p14:tracePt t="40896" x="5291138" y="3648075"/>
          <p14:tracePt t="40904" x="5291138" y="3643313"/>
          <p14:tracePt t="40912" x="5295900" y="3643313"/>
          <p14:tracePt t="40920" x="5300663" y="3643313"/>
          <p14:tracePt t="40944" x="5305425" y="3638550"/>
          <p14:tracePt t="41024" x="5300663" y="3638550"/>
          <p14:tracePt t="41032" x="5286375" y="3638550"/>
          <p14:tracePt t="41040" x="5257800" y="3638550"/>
          <p14:tracePt t="41048" x="5210175" y="3638550"/>
          <p14:tracePt t="41056" x="5153025" y="3638550"/>
          <p14:tracePt t="41064" x="5081588" y="3648075"/>
          <p14:tracePt t="41072" x="4991100" y="3657600"/>
          <p14:tracePt t="41080" x="4900613" y="3671888"/>
          <p14:tracePt t="41088" x="4786313" y="3671888"/>
          <p14:tracePt t="41096" x="4648200" y="3671888"/>
          <p14:tracePt t="41104" x="4491038" y="3671888"/>
          <p14:tracePt t="41112" x="4338638" y="3671888"/>
          <p14:tracePt t="41120" x="4200525" y="3671888"/>
          <p14:tracePt t="41128" x="4043363" y="3671888"/>
          <p14:tracePt t="41136" x="3938588" y="3671888"/>
          <p14:tracePt t="41144" x="3852863" y="3671888"/>
          <p14:tracePt t="41152" x="3776663" y="3671888"/>
          <p14:tracePt t="41160" x="3709988" y="3671888"/>
          <p14:tracePt t="41168" x="3643313" y="3671888"/>
          <p14:tracePt t="41176" x="3614738" y="3671888"/>
          <p14:tracePt t="41184" x="3576638" y="3686175"/>
          <p14:tracePt t="41192" x="3552825" y="3690938"/>
          <p14:tracePt t="41200" x="3543300" y="3690938"/>
          <p14:tracePt t="41208" x="3529013" y="3695700"/>
          <p14:tracePt t="41232" x="3533775" y="3700463"/>
          <p14:tracePt t="41240" x="3548063" y="3700463"/>
          <p14:tracePt t="41248" x="3571875" y="3700463"/>
          <p14:tracePt t="41264" x="3590925" y="3700463"/>
          <p14:tracePt t="41624" x="3600450" y="3700463"/>
          <p14:tracePt t="41768" x="3595688" y="3700463"/>
          <p14:tracePt t="41783" x="3590925" y="3705225"/>
          <p14:tracePt t="41888" x="3590925" y="3709988"/>
          <p14:tracePt t="41896" x="3595688" y="3709988"/>
          <p14:tracePt t="41904" x="3600450" y="3709988"/>
          <p14:tracePt t="41919" x="3605213" y="3709988"/>
          <p14:tracePt t="41968" x="3609975" y="3709988"/>
          <p14:tracePt t="42000" x="3614738" y="3709988"/>
          <p14:tracePt t="42008" x="3619500" y="3709988"/>
          <p14:tracePt t="42015" x="3629025" y="3709988"/>
          <p14:tracePt t="42024" x="3638550" y="3709988"/>
          <p14:tracePt t="42035" x="3643313" y="3709988"/>
          <p14:tracePt t="42042" x="3643313" y="3690938"/>
          <p14:tracePt t="42049" x="3595688" y="3676650"/>
          <p14:tracePt t="42272" x="3595688" y="3657600"/>
          <p14:tracePt t="42280" x="3605213" y="3657600"/>
          <p14:tracePt t="42288" x="3609975" y="3643313"/>
          <p14:tracePt t="42304" x="3624263" y="3638550"/>
          <p14:tracePt t="42312" x="3643313" y="3633788"/>
          <p14:tracePt t="42344" x="3648075" y="3629025"/>
          <p14:tracePt t="42351" x="3671888" y="3624263"/>
          <p14:tracePt t="42360" x="3700463" y="3624263"/>
          <p14:tracePt t="42368" x="3714750" y="3624263"/>
          <p14:tracePt t="42376" x="3738563" y="3614738"/>
          <p14:tracePt t="42384" x="3771900" y="3595688"/>
          <p14:tracePt t="42392" x="3776663" y="3590925"/>
          <p14:tracePt t="42399" x="3786188" y="3586163"/>
          <p14:tracePt t="42416" x="3790950" y="3576638"/>
          <p14:tracePt t="42424" x="3795713" y="3576638"/>
          <p14:tracePt t="42432" x="3800475" y="3576638"/>
          <p14:tracePt t="42440" x="3819525" y="3576638"/>
          <p14:tracePt t="42448" x="3829050" y="3576638"/>
          <p14:tracePt t="42456" x="3843338" y="3576638"/>
          <p14:tracePt t="42464" x="3871913" y="3576638"/>
          <p14:tracePt t="42472" x="3890963" y="3576638"/>
          <p14:tracePt t="42480" x="3919538" y="3576638"/>
          <p14:tracePt t="42488" x="3929063" y="3576638"/>
          <p14:tracePt t="42496" x="3943350" y="3576638"/>
          <p14:tracePt t="42504" x="3952875" y="3576638"/>
          <p14:tracePt t="42512" x="3957638" y="3576638"/>
          <p14:tracePt t="42552" x="3962400" y="3576638"/>
          <p14:tracePt t="42568" x="3952875" y="3581400"/>
          <p14:tracePt t="42576" x="3943350" y="3586163"/>
          <p14:tracePt t="42584" x="3938588" y="3590925"/>
          <p14:tracePt t="42592" x="3933825" y="3590925"/>
          <p14:tracePt t="42608" x="3929063" y="3595688"/>
          <p14:tracePt t="42624" x="3929063" y="3600450"/>
          <p14:tracePt t="42632" x="3929063" y="3605213"/>
          <p14:tracePt t="42656" x="3933825" y="3609975"/>
          <p14:tracePt t="43536" x="3938588" y="3629025"/>
          <p14:tracePt t="43544" x="3924300" y="3652838"/>
          <p14:tracePt t="43552" x="3905250" y="3652838"/>
          <p14:tracePt t="43560" x="3900488" y="3652838"/>
          <p14:tracePt t="43584" x="3914775" y="3652838"/>
          <p14:tracePt t="43591" x="3943350" y="3652838"/>
          <p14:tracePt t="43599" x="3948113" y="3652838"/>
          <p14:tracePt t="43624" x="3948113" y="3657600"/>
          <p14:tracePt t="43640" x="3943350" y="3662363"/>
          <p14:tracePt t="43648" x="3919538" y="3671888"/>
          <p14:tracePt t="43656" x="3914775" y="3671888"/>
          <p14:tracePt t="43664" x="3910013" y="3676650"/>
          <p14:tracePt t="43792" x="3919538" y="3676650"/>
          <p14:tracePt t="43799" x="3924300" y="3676650"/>
          <p14:tracePt t="43808" x="3929063" y="3676650"/>
          <p14:tracePt t="43855" x="3938588" y="3676650"/>
          <p14:tracePt t="43888" x="3943350" y="3676650"/>
          <p14:tracePt t="43896" x="3948113" y="3676650"/>
          <p14:tracePt t="43912" x="3957638" y="3676650"/>
          <p14:tracePt t="43928" x="3962400" y="3676650"/>
          <p14:tracePt t="43944" x="3967163" y="3676650"/>
          <p14:tracePt t="43960" x="3971925" y="3676650"/>
          <p14:tracePt t="44000" x="3976688" y="3676650"/>
          <p14:tracePt t="44016" x="3986213" y="3676650"/>
          <p14:tracePt t="44128" x="3990975" y="3676650"/>
          <p14:tracePt t="44136" x="4000500" y="3681413"/>
          <p14:tracePt t="44144" x="4005263" y="3681413"/>
          <p14:tracePt t="44160" x="4010025" y="3681413"/>
          <p14:tracePt t="44167" x="4014788" y="3681413"/>
          <p14:tracePt t="44176" x="4024313" y="3681413"/>
          <p14:tracePt t="44200" x="4029075" y="3681413"/>
          <p14:tracePt t="44208" x="4033838" y="3681413"/>
          <p14:tracePt t="44216" x="4043363" y="3681413"/>
          <p14:tracePt t="44232" x="4048125" y="3681413"/>
          <p14:tracePt t="44240" x="4052888" y="3681413"/>
          <p14:tracePt t="44256" x="4057650" y="3681413"/>
          <p14:tracePt t="44272" x="4062413" y="3681413"/>
          <p14:tracePt t="44279" x="4067175" y="3676650"/>
          <p14:tracePt t="44336" x="4071938" y="3671888"/>
          <p14:tracePt t="44368" x="4076700" y="3667125"/>
          <p14:tracePt t="44376" x="4086225" y="3667125"/>
          <p14:tracePt t="44384" x="4095750" y="3662363"/>
          <p14:tracePt t="44399" x="4095750" y="3657600"/>
          <p14:tracePt t="44424" x="4110038" y="3652838"/>
          <p14:tracePt t="44448" x="4114800" y="3652838"/>
          <p14:tracePt t="44456" x="4124325" y="3648075"/>
          <p14:tracePt t="44464" x="4133850" y="3648075"/>
          <p14:tracePt t="44472" x="4138613" y="3643313"/>
          <p14:tracePt t="44480" x="4143375" y="3643313"/>
          <p14:tracePt t="44488" x="4152900" y="3643313"/>
          <p14:tracePt t="44496" x="4157663" y="3643313"/>
          <p14:tracePt t="44504" x="4176713" y="3643313"/>
          <p14:tracePt t="44512" x="4191000" y="3633788"/>
          <p14:tracePt t="44520" x="4195763" y="3633788"/>
          <p14:tracePt t="44528" x="4205288" y="3633788"/>
          <p14:tracePt t="44535" x="4214813" y="3633788"/>
          <p14:tracePt t="44544" x="4224338" y="3633788"/>
          <p14:tracePt t="44560" x="4229100" y="3633788"/>
          <p14:tracePt t="44568" x="4233863" y="3633788"/>
          <p14:tracePt t="44824" x="4243388" y="3633788"/>
          <p14:tracePt t="44832" x="4248150" y="3633788"/>
          <p14:tracePt t="44840" x="4252913" y="3633788"/>
          <p14:tracePt t="44856" x="4262438" y="3633788"/>
          <p14:tracePt t="44864" x="4271963" y="3633788"/>
          <p14:tracePt t="44872" x="4295775" y="3633788"/>
          <p14:tracePt t="44879" x="4300538" y="3633788"/>
          <p14:tracePt t="44888" x="4310063" y="3633788"/>
          <p14:tracePt t="44896" x="4319588" y="3633788"/>
          <p14:tracePt t="44912" x="4324350" y="3629025"/>
          <p14:tracePt t="44944" x="4333875" y="3629025"/>
          <p14:tracePt t="44952" x="4338638" y="3629025"/>
          <p14:tracePt t="44959" x="4343400" y="3629025"/>
          <p14:tracePt t="44976" x="4348163" y="3629025"/>
          <p14:tracePt t="44992" x="4352925" y="3629025"/>
          <p14:tracePt t="45000" x="4357688" y="3624263"/>
          <p14:tracePt t="45016" x="4362450" y="3624263"/>
          <p14:tracePt t="45024" x="4376738" y="3624263"/>
          <p14:tracePt t="45032" x="4381500" y="3624263"/>
          <p14:tracePt t="45040" x="4386263" y="3624263"/>
          <p14:tracePt t="45056" x="4400550" y="3624263"/>
          <p14:tracePt t="45072" x="4405313" y="3624263"/>
          <p14:tracePt t="45088" x="4419600" y="3624263"/>
          <p14:tracePt t="45096" x="4424363" y="3624263"/>
          <p14:tracePt t="45104" x="4429125" y="3624263"/>
          <p14:tracePt t="45111" x="4433888" y="3624263"/>
          <p14:tracePt t="45120" x="4448175" y="3624263"/>
          <p14:tracePt t="45128" x="4452938" y="3624263"/>
          <p14:tracePt t="45136" x="4471988" y="3624263"/>
          <p14:tracePt t="45144" x="4481513" y="3624263"/>
          <p14:tracePt t="45152" x="4500563" y="3624263"/>
          <p14:tracePt t="45160" x="4514850" y="3624263"/>
          <p14:tracePt t="45168" x="4524375" y="3624263"/>
          <p14:tracePt t="45176" x="4538663" y="3624263"/>
          <p14:tracePt t="45184" x="4543425" y="3624263"/>
          <p14:tracePt t="45192" x="4548188" y="3624263"/>
          <p14:tracePt t="45208" x="4552950" y="3619500"/>
          <p14:tracePt t="45216" x="4552950" y="3609975"/>
          <p14:tracePt t="45223" x="4552950" y="3581400"/>
          <p14:tracePt t="45232" x="4543425" y="3581400"/>
          <p14:tracePt t="45704" x="4538663" y="3581400"/>
          <p14:tracePt t="45728" x="4538663" y="3586163"/>
          <p14:tracePt t="45743" x="4533900" y="3605213"/>
          <p14:tracePt t="45768" x="4533900" y="3609975"/>
          <p14:tracePt t="45776" x="4533900" y="3619500"/>
          <p14:tracePt t="45792" x="4533900" y="3624263"/>
          <p14:tracePt t="45984" x="4538663" y="3629025"/>
          <p14:tracePt t="45991" x="4548188" y="3629025"/>
          <p14:tracePt t="46000" x="4552950" y="3629025"/>
          <p14:tracePt t="46008" x="4567238" y="3629025"/>
          <p14:tracePt t="46016" x="4572000" y="3629025"/>
          <p14:tracePt t="46024" x="4591050" y="3629025"/>
          <p14:tracePt t="46032" x="4595813" y="3619500"/>
          <p14:tracePt t="46039" x="4595813" y="3600450"/>
          <p14:tracePt t="46048" x="4595813" y="3586163"/>
          <p14:tracePt t="46424" x="4595813" y="3595688"/>
          <p14:tracePt t="46432" x="4595813" y="3600450"/>
          <p14:tracePt t="46448" x="4600575" y="3614738"/>
          <p14:tracePt t="46455" x="4605338" y="3619500"/>
          <p14:tracePt t="46464" x="4610100" y="3624263"/>
          <p14:tracePt t="46472" x="4619625" y="3624263"/>
          <p14:tracePt t="46481" x="4638675" y="3624263"/>
          <p14:tracePt t="46488" x="4638675" y="3629025"/>
          <p14:tracePt t="46496" x="4648200" y="3633788"/>
          <p14:tracePt t="46503" x="4657725" y="3638550"/>
          <p14:tracePt t="46512" x="4662488" y="3643313"/>
          <p14:tracePt t="46520" x="4676775" y="3648075"/>
          <p14:tracePt t="46528" x="4681538" y="3648075"/>
          <p14:tracePt t="46536" x="4686300" y="3652838"/>
          <p14:tracePt t="46552" x="4695825" y="3657600"/>
          <p14:tracePt t="46568" x="4700588" y="3662363"/>
          <p14:tracePt t="46608" x="4705350" y="3662363"/>
          <p14:tracePt t="46616" x="4710113" y="3662363"/>
          <p14:tracePt t="46624" x="4724400" y="3662363"/>
          <p14:tracePt t="46632" x="4733925" y="3662363"/>
          <p14:tracePt t="46640" x="4748213" y="3662363"/>
          <p14:tracePt t="46648" x="4776788" y="3662363"/>
          <p14:tracePt t="46656" x="4810125" y="3657600"/>
          <p14:tracePt t="46664" x="4838700" y="3652838"/>
          <p14:tracePt t="46672" x="4881563" y="3629025"/>
          <p14:tracePt t="46679" x="4914900" y="3624263"/>
          <p14:tracePt t="46687" x="4943475" y="3609975"/>
          <p14:tracePt t="46696" x="4976813" y="3590925"/>
          <p14:tracePt t="46704" x="5010150" y="3586163"/>
          <p14:tracePt t="46712" x="5024438" y="3581400"/>
          <p14:tracePt t="46720" x="5038725" y="3571875"/>
          <p14:tracePt t="46728" x="5053013" y="3567113"/>
          <p14:tracePt t="46736" x="5062538" y="3562350"/>
          <p14:tracePt t="46744" x="5072063" y="3557588"/>
          <p14:tracePt t="46760" x="5076825" y="3552825"/>
          <p14:tracePt t="46768" x="5081588" y="3548063"/>
          <p14:tracePt t="46792" x="5086350" y="3543300"/>
          <p14:tracePt t="46816" x="5091113" y="3533775"/>
          <p14:tracePt t="46832" x="5091113" y="3529013"/>
          <p14:tracePt t="46840" x="5091113" y="3524250"/>
          <p14:tracePt t="46928" x="5091113" y="3529013"/>
          <p14:tracePt t="46944" x="5086350" y="3533775"/>
          <p14:tracePt t="46960" x="5081588" y="3533775"/>
          <p14:tracePt t="46992" x="5081588" y="3538538"/>
          <p14:tracePt t="47008" x="5076825" y="3543300"/>
          <p14:tracePt t="47096" x="5067300" y="3543300"/>
          <p14:tracePt t="47104" x="5062538" y="3543300"/>
          <p14:tracePt t="47112" x="5057775" y="3543300"/>
          <p14:tracePt t="47120" x="5048250" y="3543300"/>
          <p14:tracePt t="47128" x="5033963" y="3543300"/>
          <p14:tracePt t="47136" x="5019675" y="3543300"/>
          <p14:tracePt t="47144" x="5005388" y="3543300"/>
          <p14:tracePt t="47152" x="4981575" y="3543300"/>
          <p14:tracePt t="47160" x="4953000" y="3543300"/>
          <p14:tracePt t="47168" x="4914900" y="3543300"/>
          <p14:tracePt t="47176" x="4867275" y="3543300"/>
          <p14:tracePt t="47184" x="4819650" y="3543300"/>
          <p14:tracePt t="47192" x="4762500" y="3543300"/>
          <p14:tracePt t="47199" x="4714875" y="3543300"/>
          <p14:tracePt t="47208" x="4648200" y="3543300"/>
          <p14:tracePt t="47215" x="4610100" y="3543300"/>
          <p14:tracePt t="47224" x="4572000" y="3543300"/>
          <p14:tracePt t="47232" x="4538663" y="3543300"/>
          <p14:tracePt t="47240" x="4510088" y="3548063"/>
          <p14:tracePt t="47248" x="4486275" y="3552825"/>
          <p14:tracePt t="47256" x="4467225" y="3557588"/>
          <p14:tracePt t="47264" x="4433888" y="3567113"/>
          <p14:tracePt t="47272" x="4419600" y="3576638"/>
          <p14:tracePt t="47280" x="4410075" y="3576638"/>
          <p14:tracePt t="47288" x="4400550" y="3581400"/>
          <p14:tracePt t="47296" x="4386263" y="3586163"/>
          <p14:tracePt t="47304" x="4371975" y="3595688"/>
          <p14:tracePt t="47312" x="4357688" y="3595688"/>
          <p14:tracePt t="47320" x="4352925" y="3600450"/>
          <p14:tracePt t="47327" x="4338638" y="3600450"/>
          <p14:tracePt t="47400" x="4343400" y="3600450"/>
          <p14:tracePt t="47408" x="4352925" y="3595688"/>
          <p14:tracePt t="47656" x="4329113" y="3595688"/>
          <p14:tracePt t="47664" x="4300538" y="3590925"/>
          <p14:tracePt t="47672" x="4257675" y="3581400"/>
          <p14:tracePt t="47679" x="4181475" y="3567113"/>
          <p14:tracePt t="47688" x="4086225" y="3552825"/>
          <p14:tracePt t="47696" x="3976688" y="3529013"/>
          <p14:tracePt t="47704" x="3829050" y="3505200"/>
          <p14:tracePt t="47712" x="3752850" y="3500438"/>
          <p14:tracePt t="47720" x="3671888" y="3467100"/>
          <p14:tracePt t="47728" x="3629025" y="3433763"/>
          <p14:tracePt t="47736" x="3567113" y="3400425"/>
          <p14:tracePt t="47744" x="3543300" y="3390900"/>
          <p14:tracePt t="47756" x="3519488" y="3371850"/>
          <p14:tracePt t="47763" x="3514725" y="3367088"/>
          <p14:tracePt t="47770" x="3509963" y="3362325"/>
          <p14:tracePt t="47792" x="3509963" y="3357563"/>
          <p14:tracePt t="47800" x="3514725" y="3352800"/>
          <p14:tracePt t="47808" x="3533775" y="3352800"/>
          <p14:tracePt t="47816" x="3571875" y="3352800"/>
          <p14:tracePt t="47824" x="3600450" y="3352800"/>
          <p14:tracePt t="47832" x="3629025" y="3352800"/>
          <p14:tracePt t="47840" x="3652838" y="3362325"/>
          <p14:tracePt t="47848" x="3695700" y="3381375"/>
          <p14:tracePt t="47856" x="3719513" y="3386138"/>
          <p14:tracePt t="47864" x="3748088" y="3400425"/>
          <p14:tracePt t="47872" x="3752850" y="3400425"/>
          <p14:tracePt t="47880" x="3762375" y="3409950"/>
          <p14:tracePt t="47888" x="3771900" y="3409950"/>
          <p14:tracePt t="48040" x="3776663" y="3414713"/>
          <p14:tracePt t="48096" x="3771900" y="3414713"/>
          <p14:tracePt t="48104" x="3767138" y="3414713"/>
          <p14:tracePt t="48112" x="3752850" y="3414713"/>
          <p14:tracePt t="48128" x="3748088" y="3414713"/>
          <p14:tracePt t="48136" x="3743325" y="3409950"/>
          <p14:tracePt t="48224" x="3738563" y="3409950"/>
          <p14:tracePt t="48232" x="3738563" y="3433763"/>
          <p14:tracePt t="48240" x="3738563" y="3471863"/>
          <p14:tracePt t="48248" x="3738563" y="3505200"/>
          <p14:tracePt t="48256" x="3738563" y="3533775"/>
          <p14:tracePt t="48263" x="3738563" y="3571875"/>
          <p14:tracePt t="48272" x="3738563" y="3600450"/>
          <p14:tracePt t="48280" x="3719513" y="3643313"/>
          <p14:tracePt t="48288" x="3700463" y="3667125"/>
          <p14:tracePt t="48296" x="3671888" y="3695700"/>
          <p14:tracePt t="48304" x="3648075" y="3719513"/>
          <p14:tracePt t="48312" x="3614738" y="3738563"/>
          <p14:tracePt t="48319" x="3586163" y="3767138"/>
          <p14:tracePt t="48328" x="3576638" y="3790950"/>
          <p14:tracePt t="48336" x="3567113" y="3800475"/>
          <p14:tracePt t="48344" x="3562350" y="3810000"/>
          <p14:tracePt t="48352" x="3562350" y="3819525"/>
          <p14:tracePt t="48360" x="3562350" y="3829050"/>
          <p14:tracePt t="48368" x="3562350" y="3838575"/>
          <p14:tracePt t="48384" x="3562350" y="3852863"/>
          <p14:tracePt t="48392" x="3562350" y="3862388"/>
          <p14:tracePt t="48400" x="3557588" y="3871913"/>
          <p14:tracePt t="48408" x="3557588" y="3881438"/>
          <p14:tracePt t="48416" x="3552825" y="3905250"/>
          <p14:tracePt t="48424" x="3538538" y="3914775"/>
          <p14:tracePt t="48432" x="3529013" y="3938588"/>
          <p14:tracePt t="48439" x="3524250" y="3952875"/>
          <p14:tracePt t="48448" x="3524250" y="3962400"/>
          <p14:tracePt t="48455" x="3514725" y="3976688"/>
          <p14:tracePt t="48464" x="3509963" y="3986213"/>
          <p14:tracePt t="48472" x="3505200" y="4005263"/>
          <p14:tracePt t="48479" x="3500438" y="4014788"/>
          <p14:tracePt t="48488" x="3486150" y="4024313"/>
          <p14:tracePt t="48496" x="3481388" y="4033838"/>
          <p14:tracePt t="48504" x="3481388" y="4038600"/>
          <p14:tracePt t="48512" x="3471863" y="4043363"/>
          <p14:tracePt t="48520" x="3462338" y="4043363"/>
          <p14:tracePt t="48528" x="3433763" y="4048125"/>
          <p14:tracePt t="48536" x="3400425" y="4062413"/>
          <p14:tracePt t="48544" x="3348038" y="4067175"/>
          <p14:tracePt t="48552" x="3309938" y="4067175"/>
          <p14:tracePt t="48560" x="3271838" y="4071938"/>
          <p14:tracePt t="48568" x="3224213" y="4081463"/>
          <p14:tracePt t="48576" x="3162300" y="4095750"/>
          <p14:tracePt t="48583" x="3124200" y="4095750"/>
          <p14:tracePt t="48592" x="3067050" y="4105275"/>
          <p14:tracePt t="48600" x="3019425" y="4105275"/>
          <p14:tracePt t="48608" x="2971800" y="4105275"/>
          <p14:tracePt t="48616" x="2914650" y="4105275"/>
          <p14:tracePt t="48624" x="2847975" y="4105275"/>
          <p14:tracePt t="48632" x="2771775" y="4105275"/>
          <p14:tracePt t="48640" x="2686050" y="4105275"/>
          <p14:tracePt t="48648" x="2600325" y="4105275"/>
          <p14:tracePt t="48656" x="2486025" y="4105275"/>
          <p14:tracePt t="48664" x="2328863" y="4105275"/>
          <p14:tracePt t="48672" x="2133600" y="4105275"/>
          <p14:tracePt t="48680" x="1976438" y="4105275"/>
          <p14:tracePt t="48688" x="1838325" y="4105275"/>
          <p14:tracePt t="48696" x="1724025" y="4105275"/>
          <p14:tracePt t="48704" x="1628775" y="4105275"/>
          <p14:tracePt t="48712" x="1552575" y="4105275"/>
          <p14:tracePt t="48720" x="1485900" y="4105275"/>
          <p14:tracePt t="48728" x="1443038" y="4100513"/>
          <p14:tracePt t="48736" x="1414463" y="4086225"/>
          <p14:tracePt t="48744" x="1371600" y="4067175"/>
          <p14:tracePt t="48752" x="1338263" y="4052888"/>
          <p14:tracePt t="48760" x="1300163" y="4048125"/>
          <p14:tracePt t="48768" x="1257300" y="4029075"/>
          <p14:tracePt t="48776" x="1214438" y="4014788"/>
          <p14:tracePt t="48784" x="1185863" y="4014788"/>
          <p14:tracePt t="48792" x="1162050" y="4000500"/>
          <p14:tracePt t="48800" x="1128713" y="3995738"/>
          <p14:tracePt t="48807" x="1119188" y="3990975"/>
          <p14:tracePt t="48816" x="1104900" y="3990975"/>
          <p14:tracePt t="48824" x="1095375" y="3990975"/>
          <p14:tracePt t="48832" x="1081088" y="3990975"/>
          <p14:tracePt t="48839" x="1076325" y="3986213"/>
          <p14:tracePt t="48848" x="1062038" y="3986213"/>
          <p14:tracePt t="48856" x="1057275" y="3986213"/>
          <p14:tracePt t="48864" x="1028700" y="3976688"/>
          <p14:tracePt t="48871" x="1009650" y="3971925"/>
          <p14:tracePt t="48880" x="981075" y="3962400"/>
          <p14:tracePt t="48888" x="942975" y="3957638"/>
          <p14:tracePt t="48896" x="900113" y="3938588"/>
          <p14:tracePt t="48904" x="876300" y="3929063"/>
          <p14:tracePt t="48912" x="847725" y="3924300"/>
          <p14:tracePt t="48920" x="823913" y="3914775"/>
          <p14:tracePt t="48928" x="804863" y="3905250"/>
          <p14:tracePt t="48936" x="776288" y="3900488"/>
          <p14:tracePt t="48944" x="766763" y="3900488"/>
          <p14:tracePt t="48952" x="757238" y="3895725"/>
          <p14:tracePt t="48960" x="742950" y="3886200"/>
          <p14:tracePt t="48967" x="738188" y="3881438"/>
          <p14:tracePt t="48976" x="728663" y="3876675"/>
          <p14:tracePt t="48984" x="723900" y="3871913"/>
          <p14:tracePt t="48992" x="709613" y="3857625"/>
          <p14:tracePt t="49000" x="700088" y="3833813"/>
          <p14:tracePt t="49008" x="690563" y="3824288"/>
          <p14:tracePt t="49016" x="676275" y="3800475"/>
          <p14:tracePt t="49024" x="666750" y="3771900"/>
          <p14:tracePt t="49032" x="652463" y="3752850"/>
          <p14:tracePt t="49040" x="647700" y="3724275"/>
          <p14:tracePt t="49048" x="628650" y="3700463"/>
          <p14:tracePt t="49056" x="619125" y="3676650"/>
          <p14:tracePt t="49064" x="609600" y="3643313"/>
          <p14:tracePt t="49072" x="600075" y="3624263"/>
          <p14:tracePt t="49080" x="581025" y="3581400"/>
          <p14:tracePt t="49087" x="581025" y="3557588"/>
          <p14:tracePt t="49096" x="561975" y="3533775"/>
          <p14:tracePt t="49104" x="557213" y="3514725"/>
          <p14:tracePt t="49112" x="552450" y="3495675"/>
          <p14:tracePt t="49120" x="552450" y="3481388"/>
          <p14:tracePt t="49128" x="547688" y="3471863"/>
          <p14:tracePt t="49136" x="533400" y="3457575"/>
          <p14:tracePt t="49144" x="528638" y="3448050"/>
          <p14:tracePt t="49152" x="523875" y="3424238"/>
          <p14:tracePt t="49160" x="514350" y="3409950"/>
          <p14:tracePt t="49168" x="509588" y="3376613"/>
          <p14:tracePt t="49176" x="509588" y="3362325"/>
          <p14:tracePt t="49184" x="509588" y="3333750"/>
          <p14:tracePt t="49192" x="500063" y="3305175"/>
          <p14:tracePt t="49199" x="500063" y="3257550"/>
          <p14:tracePt t="49208" x="495300" y="3214688"/>
          <p14:tracePt t="49216" x="481013" y="3167063"/>
          <p14:tracePt t="49224" x="476250" y="3133725"/>
          <p14:tracePt t="49231" x="476250" y="3086100"/>
          <p14:tracePt t="49240" x="471488" y="3071813"/>
          <p14:tracePt t="49248" x="461963" y="3048000"/>
          <p14:tracePt t="49256" x="461963" y="3033713"/>
          <p14:tracePt t="49263" x="461963" y="3028950"/>
          <p14:tracePt t="49272" x="461963" y="3019425"/>
          <p14:tracePt t="49279" x="461963" y="3009900"/>
          <p14:tracePt t="49288" x="457200" y="2995613"/>
          <p14:tracePt t="49296" x="447675" y="2986088"/>
          <p14:tracePt t="49304" x="447675" y="2971800"/>
          <p14:tracePt t="49312" x="442913" y="2957513"/>
          <p14:tracePt t="49320" x="438150" y="2947988"/>
          <p14:tracePt t="49328" x="428625" y="2924175"/>
          <p14:tracePt t="49336" x="423863" y="2905125"/>
          <p14:tracePt t="49344" x="423863" y="2890838"/>
          <p14:tracePt t="49352" x="414338" y="2876550"/>
          <p14:tracePt t="49360" x="409575" y="2862263"/>
          <p14:tracePt t="49368" x="409575" y="2852738"/>
          <p14:tracePt t="49376" x="409575" y="2847975"/>
          <p14:tracePt t="49383" x="409575" y="2833688"/>
          <p14:tracePt t="49392" x="409575" y="2828925"/>
          <p14:tracePt t="49400" x="409575" y="2824163"/>
          <p14:tracePt t="49408" x="409575" y="2819400"/>
          <p14:tracePt t="49416" x="409575" y="2809875"/>
          <p14:tracePt t="49432" x="409575" y="2800350"/>
          <p14:tracePt t="49440" x="409575" y="2790825"/>
          <p14:tracePt t="49448" x="409575" y="2786063"/>
          <p14:tracePt t="49456" x="409575" y="2781300"/>
          <p14:tracePt t="49464" x="409575" y="2776538"/>
          <p14:tracePt t="49472" x="409575" y="2762250"/>
          <p14:tracePt t="49480" x="409575" y="2743200"/>
          <p14:tracePt t="49488" x="409575" y="2733675"/>
          <p14:tracePt t="49496" x="414338" y="2724150"/>
          <p14:tracePt t="49504" x="419100" y="2719388"/>
          <p14:tracePt t="49511" x="428625" y="2709863"/>
          <p14:tracePt t="49528" x="433388" y="2705100"/>
          <p14:tracePt t="49544" x="438150" y="2700338"/>
          <p14:tracePt t="49560" x="442913" y="2700338"/>
          <p14:tracePt t="49568" x="452438" y="2695575"/>
          <p14:tracePt t="49576" x="457200" y="2690813"/>
          <p14:tracePt t="49584" x="461963" y="2690813"/>
          <p14:tracePt t="49592" x="471488" y="2690813"/>
          <p14:tracePt t="49600" x="481013" y="2690813"/>
          <p14:tracePt t="49608" x="490538" y="2690813"/>
          <p14:tracePt t="49616" x="504825" y="2690813"/>
          <p14:tracePt t="49624" x="519113" y="2690813"/>
          <p14:tracePt t="49632" x="542925" y="2690813"/>
          <p14:tracePt t="49639" x="561975" y="2690813"/>
          <p14:tracePt t="49648" x="585788" y="2690813"/>
          <p14:tracePt t="49656" x="623888" y="2690813"/>
          <p14:tracePt t="49664" x="652463" y="2690813"/>
          <p14:tracePt t="49672" x="681038" y="2690813"/>
          <p14:tracePt t="49680" x="719138" y="2690813"/>
          <p14:tracePt t="49688" x="757238" y="2690813"/>
          <p14:tracePt t="49695" x="785813" y="2690813"/>
          <p14:tracePt t="49704" x="828675" y="2690813"/>
          <p14:tracePt t="49712" x="847725" y="2690813"/>
          <p14:tracePt t="49720" x="885825" y="2690813"/>
          <p14:tracePt t="49728" x="923925" y="2690813"/>
          <p14:tracePt t="49736" x="952500" y="2690813"/>
          <p14:tracePt t="49744" x="981075" y="2690813"/>
          <p14:tracePt t="49752" x="1019175" y="2690813"/>
          <p14:tracePt t="49759" x="1057275" y="2690813"/>
          <p14:tracePt t="49768" x="1114425" y="2690813"/>
          <p14:tracePt t="49776" x="1166813" y="2690813"/>
          <p14:tracePt t="49784" x="1223963" y="2690813"/>
          <p14:tracePt t="49792" x="1281113" y="2690813"/>
          <p14:tracePt t="49800" x="1347788" y="2690813"/>
          <p14:tracePt t="49807" x="1414463" y="2690813"/>
          <p14:tracePt t="49816" x="1481138" y="2690813"/>
          <p14:tracePt t="49824" x="1538288" y="2690813"/>
          <p14:tracePt t="49831" x="1604963" y="2690813"/>
          <p14:tracePt t="49840" x="1681163" y="2690813"/>
          <p14:tracePt t="49848" x="1743075" y="2690813"/>
          <p14:tracePt t="49856" x="1828800" y="2690813"/>
          <p14:tracePt t="49864" x="1905000" y="2690813"/>
          <p14:tracePt t="49872" x="2009775" y="2690813"/>
          <p14:tracePt t="49880" x="2105025" y="2690813"/>
          <p14:tracePt t="49888" x="2209800" y="2690813"/>
          <p14:tracePt t="49895" x="2324100" y="2690813"/>
          <p14:tracePt t="49904" x="2443163" y="2690813"/>
          <p14:tracePt t="49912" x="2557463" y="2690813"/>
          <p14:tracePt t="49920" x="2676525" y="2690813"/>
          <p14:tracePt t="49928" x="2795588" y="2690813"/>
          <p14:tracePt t="49936" x="2900363" y="2690813"/>
          <p14:tracePt t="49944" x="3005138" y="2690813"/>
          <p14:tracePt t="49952" x="3095625" y="2690813"/>
          <p14:tracePt t="49959" x="3181350" y="2690813"/>
          <p14:tracePt t="49968" x="3267075" y="2690813"/>
          <p14:tracePt t="49976" x="3343275" y="2690813"/>
          <p14:tracePt t="49984" x="3419475" y="2690813"/>
          <p14:tracePt t="49992" x="3476625" y="2690813"/>
          <p14:tracePt t="49999" x="3543300" y="2690813"/>
          <p14:tracePt t="50008" x="3629025" y="2690813"/>
          <p14:tracePt t="50016" x="3695700" y="2690813"/>
          <p14:tracePt t="50024" x="3762375" y="2690813"/>
          <p14:tracePt t="50032" x="3838575" y="2690813"/>
          <p14:tracePt t="50039" x="3895725" y="2690813"/>
          <p14:tracePt t="50048" x="3962400" y="2690813"/>
          <p14:tracePt t="50056" x="4038600" y="2690813"/>
          <p14:tracePt t="50064" x="4114800" y="2690813"/>
          <p14:tracePt t="50072" x="4191000" y="2690813"/>
          <p14:tracePt t="50080" x="4267200" y="2690813"/>
          <p14:tracePt t="50088" x="4324350" y="2690813"/>
          <p14:tracePt t="50096" x="4391025" y="2690813"/>
          <p14:tracePt t="50104" x="4448175" y="2690813"/>
          <p14:tracePt t="50112" x="4505325" y="2686050"/>
          <p14:tracePt t="50120" x="4543425" y="2686050"/>
          <p14:tracePt t="50128" x="4600575" y="2676525"/>
          <p14:tracePt t="50136" x="4648200" y="2676525"/>
          <p14:tracePt t="50144" x="4705350" y="2676525"/>
          <p14:tracePt t="50152" x="4776788" y="2671763"/>
          <p14:tracePt t="50160" x="4862513" y="2671763"/>
          <p14:tracePt t="50168" x="4929188" y="2671763"/>
          <p14:tracePt t="50176" x="5019675" y="2671763"/>
          <p14:tracePt t="50184" x="5105400" y="2671763"/>
          <p14:tracePt t="50192" x="5191125" y="2671763"/>
          <p14:tracePt t="50199" x="5267325" y="2671763"/>
          <p14:tracePt t="50208" x="5353050" y="2671763"/>
          <p14:tracePt t="50216" x="5429250" y="2671763"/>
          <p14:tracePt t="50224" x="5495925" y="2671763"/>
          <p14:tracePt t="50232" x="5562600" y="2671763"/>
          <p14:tracePt t="50240" x="5629275" y="2671763"/>
          <p14:tracePt t="50248" x="5705475" y="2671763"/>
          <p14:tracePt t="50256" x="5791200" y="2671763"/>
          <p14:tracePt t="50264" x="5876925" y="2671763"/>
          <p14:tracePt t="50272" x="5976938" y="2671763"/>
          <p14:tracePt t="50280" x="6072188" y="2671763"/>
          <p14:tracePt t="50288" x="6186488" y="2671763"/>
          <p14:tracePt t="50296" x="6291263" y="2671763"/>
          <p14:tracePt t="50304" x="6386513" y="2671763"/>
          <p14:tracePt t="50312" x="6500813" y="2671763"/>
          <p14:tracePt t="50320" x="6596063" y="2671763"/>
          <p14:tracePt t="50327" x="6700838" y="2671763"/>
          <p14:tracePt t="50336" x="6815138" y="2671763"/>
          <p14:tracePt t="50344" x="6919913" y="2671763"/>
          <p14:tracePt t="50352" x="7048500" y="2671763"/>
          <p14:tracePt t="50359" x="7186613" y="2671763"/>
          <p14:tracePt t="50368" x="7291388" y="2671763"/>
          <p14:tracePt t="50376" x="7405688" y="2671763"/>
          <p14:tracePt t="50384" x="7500938" y="2671763"/>
          <p14:tracePt t="50392" x="7577138" y="2671763"/>
          <p14:tracePt t="50400" x="7629525" y="2647950"/>
          <p14:tracePt t="50408" x="7686675" y="2647950"/>
          <p14:tracePt t="50416" x="7724775" y="2643188"/>
          <p14:tracePt t="50424" x="7753350" y="2633663"/>
          <p14:tracePt t="50431" x="7786688" y="2633663"/>
          <p14:tracePt t="50439" x="7815263" y="2624138"/>
          <p14:tracePt t="50448" x="7848600" y="2624138"/>
          <p14:tracePt t="50456" x="7877175" y="2624138"/>
          <p14:tracePt t="50464" x="7905750" y="2624138"/>
          <p14:tracePt t="50472" x="7953375" y="2624138"/>
          <p14:tracePt t="50480" x="7991475" y="2624138"/>
          <p14:tracePt t="50488" x="8015288" y="2624138"/>
          <p14:tracePt t="50496" x="8029575" y="2624138"/>
          <p14:tracePt t="50504" x="8043863" y="2624138"/>
          <p14:tracePt t="50511" x="8053388" y="2624138"/>
          <p14:tracePt t="50520" x="8067675" y="2624138"/>
          <p14:tracePt t="50528" x="8072438" y="2624138"/>
          <p14:tracePt t="50536" x="8086725" y="2624138"/>
          <p14:tracePt t="50544" x="8096250" y="2624138"/>
          <p14:tracePt t="50552" x="8115300" y="2624138"/>
          <p14:tracePt t="50559" x="8134350" y="2624138"/>
          <p14:tracePt t="50568" x="8153400" y="2628900"/>
          <p14:tracePt t="50576" x="8167688" y="2628900"/>
          <p14:tracePt t="50584" x="8181975" y="2633663"/>
          <p14:tracePt t="50592" x="8196263" y="2633663"/>
          <p14:tracePt t="50600" x="8201025" y="2633663"/>
          <p14:tracePt t="50607" x="8205788" y="2638425"/>
          <p14:tracePt t="50616" x="8210550" y="2643188"/>
          <p14:tracePt t="50639" x="8215313" y="2643188"/>
          <p14:tracePt t="50648" x="8220075" y="2643188"/>
          <p14:tracePt t="50656" x="8224838" y="2643188"/>
          <p14:tracePt t="50664" x="8234363" y="2643188"/>
          <p14:tracePt t="50672" x="8239125" y="2643188"/>
          <p14:tracePt t="50688" x="8253413" y="2647950"/>
          <p14:tracePt t="50704" x="8258175" y="2647950"/>
          <p14:tracePt t="50872" x="8262938" y="2647950"/>
          <p14:tracePt t="50904" x="8267700" y="2647950"/>
          <p14:tracePt t="50912" x="8277225" y="2647950"/>
          <p14:tracePt t="50920" x="8281988" y="2647950"/>
          <p14:tracePt t="50936" x="8286750" y="2647950"/>
          <p14:tracePt t="50944" x="8296275" y="2647950"/>
          <p14:tracePt t="50952" x="8305800" y="2647950"/>
          <p14:tracePt t="50968" x="8320088" y="2643188"/>
          <p14:tracePt t="50976" x="8324850" y="2643188"/>
          <p14:tracePt t="50984" x="8334375" y="2643188"/>
          <p14:tracePt t="50992" x="8348663" y="2638425"/>
          <p14:tracePt t="51000" x="8353425" y="2638425"/>
          <p14:tracePt t="51008" x="8372475" y="2633663"/>
          <p14:tracePt t="51016" x="8377238" y="2633663"/>
          <p14:tracePt t="51024" x="8391525" y="2624138"/>
          <p14:tracePt t="51032" x="8396288" y="2624138"/>
          <p14:tracePt t="51039" x="8401050" y="2624138"/>
          <p14:tracePt t="51103" x="8405813" y="2624138"/>
          <p14:tracePt t="51112" x="8420100" y="2624138"/>
          <p14:tracePt t="51136" x="8424863" y="2624138"/>
          <p14:tracePt t="51144" x="8434388" y="2624138"/>
          <p14:tracePt t="51152" x="8439150" y="2624138"/>
          <p14:tracePt t="51216" x="8458200" y="2624138"/>
          <p14:tracePt t="51224" x="8472488" y="2624138"/>
          <p14:tracePt t="51232" x="8486775" y="2624138"/>
          <p14:tracePt t="51239" x="8501063" y="2624138"/>
          <p14:tracePt t="51248" x="8520113" y="2624138"/>
          <p14:tracePt t="51256" x="8534400" y="2624138"/>
          <p14:tracePt t="51264" x="8539163" y="2624138"/>
          <p14:tracePt t="51272" x="8543925" y="2624138"/>
          <p14:tracePt t="51288" x="8553450" y="2624138"/>
          <p14:tracePt t="51304" x="8558213" y="2624138"/>
          <p14:tracePt t="51312" x="8562975" y="2624138"/>
          <p14:tracePt t="51320" x="8567738" y="2624138"/>
          <p14:tracePt t="51328" x="8582025" y="2624138"/>
          <p14:tracePt t="51335" x="8601075" y="2624138"/>
          <p14:tracePt t="51344" x="8610600" y="2624138"/>
          <p14:tracePt t="51352" x="8634413" y="2624138"/>
          <p14:tracePt t="51360" x="8639175" y="2624138"/>
          <p14:tracePt t="51368" x="8648700" y="2624138"/>
          <p14:tracePt t="51376" x="8653463" y="2624138"/>
          <p14:tracePt t="51384" x="8658225" y="2624138"/>
          <p14:tracePt t="51392" x="8667750" y="2624138"/>
          <p14:tracePt t="51424" x="8672513" y="2624138"/>
          <p14:tracePt t="51432" x="8677275" y="2624138"/>
          <p14:tracePt t="51439" x="8682038" y="2624138"/>
          <p14:tracePt t="51456" x="8691563" y="2624138"/>
          <p14:tracePt t="51472" x="8696325" y="2624138"/>
          <p14:tracePt t="51480" x="8701088" y="2624138"/>
          <p14:tracePt t="51496" x="8710613" y="2628900"/>
          <p14:tracePt t="51504" x="8710613" y="2633663"/>
          <p14:tracePt t="51512" x="8715375" y="2638425"/>
          <p14:tracePt t="51520" x="8724900" y="2643188"/>
          <p14:tracePt t="51528" x="8724900" y="2647950"/>
          <p14:tracePt t="51536" x="8729663" y="2657475"/>
          <p14:tracePt t="51544" x="8748713" y="2667000"/>
          <p14:tracePt t="51552" x="8753475" y="2671763"/>
          <p14:tracePt t="51559" x="8772525" y="2686050"/>
          <p14:tracePt t="51568" x="8786813" y="2695575"/>
          <p14:tracePt t="51576" x="8805863" y="2714625"/>
          <p14:tracePt t="51584" x="8810625" y="2719388"/>
          <p14:tracePt t="51592" x="8824913" y="2738438"/>
          <p14:tracePt t="51600" x="8824913" y="2743200"/>
          <p14:tracePt t="51608" x="8824913" y="2762250"/>
          <p14:tracePt t="51616" x="8829675" y="2781300"/>
          <p14:tracePt t="51624" x="8829675" y="2814638"/>
          <p14:tracePt t="51632" x="8829675" y="2828925"/>
          <p14:tracePt t="51639" x="8829675" y="2857500"/>
          <p14:tracePt t="51648" x="8829675" y="2905125"/>
          <p14:tracePt t="51656" x="8829675" y="2933700"/>
          <p14:tracePt t="51664" x="8820150" y="2967038"/>
          <p14:tracePt t="51672" x="8820150" y="2981325"/>
          <p14:tracePt t="51680" x="8820150" y="3009900"/>
          <p14:tracePt t="51688" x="8820150" y="3038475"/>
          <p14:tracePt t="51696" x="8820150" y="3067050"/>
          <p14:tracePt t="51704" x="8820150" y="3114675"/>
          <p14:tracePt t="51712" x="8820150" y="3148013"/>
          <p14:tracePt t="51719" x="8820150" y="3176588"/>
          <p14:tracePt t="51728" x="8820150" y="3214688"/>
          <p14:tracePt t="51735" x="8820150" y="3271838"/>
          <p14:tracePt t="51744" x="8820150" y="3338513"/>
          <p14:tracePt t="51752" x="8805863" y="3414713"/>
          <p14:tracePt t="51760" x="8796338" y="3481388"/>
          <p14:tracePt t="51768" x="8782050" y="3543300"/>
          <p14:tracePt t="51776" x="8777288" y="3590925"/>
          <p14:tracePt t="51784" x="8777288" y="3619500"/>
          <p14:tracePt t="51792" x="8772525" y="3652838"/>
          <p14:tracePt t="51800" x="8772525" y="3690938"/>
          <p14:tracePt t="51808" x="8763000" y="3714750"/>
          <p14:tracePt t="51816" x="8763000" y="3733800"/>
          <p14:tracePt t="51824" x="8753475" y="3757613"/>
          <p14:tracePt t="51832" x="8753475" y="3771900"/>
          <p14:tracePt t="51840" x="8748713" y="3795713"/>
          <p14:tracePt t="51848" x="8743950" y="3814763"/>
          <p14:tracePt t="51856" x="8739188" y="3838575"/>
          <p14:tracePt t="51864" x="8724900" y="3862388"/>
          <p14:tracePt t="51872" x="8715375" y="3876675"/>
          <p14:tracePt t="51880" x="8710613" y="3900488"/>
          <p14:tracePt t="51888" x="8691563" y="3924300"/>
          <p14:tracePt t="51896" x="8686800" y="3938588"/>
          <p14:tracePt t="51904" x="8682038" y="3957638"/>
          <p14:tracePt t="51912" x="8667750" y="3976688"/>
          <p14:tracePt t="51919" x="8662988" y="3981450"/>
          <p14:tracePt t="51928" x="8658225" y="3990975"/>
          <p14:tracePt t="51936" x="8643938" y="4010025"/>
          <p14:tracePt t="51944" x="8639175" y="4014788"/>
          <p14:tracePt t="51952" x="8624888" y="4014788"/>
          <p14:tracePt t="51960" x="8610600" y="4033838"/>
          <p14:tracePt t="51968" x="8586788" y="4043363"/>
          <p14:tracePt t="51976" x="8553450" y="4067175"/>
          <p14:tracePt t="51984" x="8510588" y="4076700"/>
          <p14:tracePt t="51992" x="8458200" y="4110038"/>
          <p14:tracePt t="51999" x="8386763" y="4148138"/>
          <p14:tracePt t="52008" x="8286750" y="4191000"/>
          <p14:tracePt t="52015" x="8181975" y="4233863"/>
          <p14:tracePt t="52024" x="8053388" y="4291013"/>
          <p14:tracePt t="52032" x="7891463" y="4357688"/>
          <p14:tracePt t="52040" x="7710488" y="4438650"/>
          <p14:tracePt t="52048" x="7567613" y="4486275"/>
          <p14:tracePt t="52056" x="7410450" y="4538663"/>
          <p14:tracePt t="52064" x="7239000" y="4586288"/>
          <p14:tracePt t="52072" x="7105650" y="4610100"/>
          <p14:tracePt t="52079" x="6929438" y="4667250"/>
          <p14:tracePt t="52088" x="6719888" y="4700588"/>
          <p14:tracePt t="52096" x="6538913" y="4724400"/>
          <p14:tracePt t="52104" x="6329363" y="4757738"/>
          <p14:tracePt t="52112" x="6091238" y="4781550"/>
          <p14:tracePt t="52120" x="5815013" y="4795838"/>
          <p14:tracePt t="52128" x="5562600" y="4795838"/>
          <p14:tracePt t="52136" x="5248275" y="4819650"/>
          <p14:tracePt t="52144" x="4900613" y="4819650"/>
          <p14:tracePt t="52152" x="4572000" y="4819650"/>
          <p14:tracePt t="52159" x="4262438" y="4819650"/>
          <p14:tracePt t="52168" x="4010025" y="4819650"/>
          <p14:tracePt t="52176" x="3776663" y="4819650"/>
          <p14:tracePt t="52184" x="3638550" y="4819650"/>
          <p14:tracePt t="52192" x="3481388" y="4819650"/>
          <p14:tracePt t="52200" x="3343275" y="4819650"/>
          <p14:tracePt t="52208" x="3243263" y="4819650"/>
          <p14:tracePt t="52216" x="3109913" y="4819650"/>
          <p14:tracePt t="52224" x="2976563" y="4819650"/>
          <p14:tracePt t="52232" x="2838450" y="4819650"/>
          <p14:tracePt t="52239" x="2624138" y="4819650"/>
          <p14:tracePt t="52248" x="2528888" y="4819650"/>
          <p14:tracePt t="52255" x="2400300" y="4819650"/>
          <p14:tracePt t="52264" x="2281238" y="4819650"/>
          <p14:tracePt t="52272" x="2162175" y="4819650"/>
          <p14:tracePt t="52280" x="2071688" y="4819650"/>
          <p14:tracePt t="52288" x="1995488" y="4819650"/>
          <p14:tracePt t="52295" x="1890713" y="4819650"/>
          <p14:tracePt t="52304" x="1804988" y="4819650"/>
          <p14:tracePt t="52312" x="1719263" y="4819650"/>
          <p14:tracePt t="52320" x="1614488" y="4819650"/>
          <p14:tracePt t="52327" x="1519238" y="4800600"/>
          <p14:tracePt t="52336" x="1414463" y="4786313"/>
          <p14:tracePt t="52344" x="1285875" y="4767263"/>
          <p14:tracePt t="52352" x="1123950" y="4757738"/>
          <p14:tracePt t="52360" x="971550" y="4724400"/>
          <p14:tracePt t="52368" x="885825" y="4710113"/>
          <p14:tracePt t="52376" x="800100" y="4695825"/>
          <p14:tracePt t="52384" x="733425" y="4686300"/>
          <p14:tracePt t="52392" x="690563" y="4681538"/>
          <p14:tracePt t="52400" x="642938" y="4681538"/>
          <p14:tracePt t="52408" x="628650" y="4676775"/>
          <p14:tracePt t="52416" x="604838" y="4676775"/>
          <p14:tracePt t="52424" x="585788" y="4662488"/>
          <p14:tracePt t="52432" x="581025" y="4662488"/>
          <p14:tracePt t="52440" x="576263" y="4662488"/>
          <p14:tracePt t="52448" x="561975" y="4657725"/>
          <p14:tracePt t="52456" x="552450" y="4657725"/>
          <p14:tracePt t="52464" x="538163" y="4652963"/>
          <p14:tracePt t="52471" x="528638" y="4648200"/>
          <p14:tracePt t="52488" x="519113" y="4648200"/>
          <p14:tracePt t="52496" x="509588" y="4643438"/>
          <p14:tracePt t="52504" x="504825" y="4638675"/>
          <p14:tracePt t="52512" x="500063" y="4633913"/>
          <p14:tracePt t="52519" x="495300" y="4614863"/>
          <p14:tracePt t="52528" x="490538" y="4605338"/>
          <p14:tracePt t="52536" x="485775" y="4591050"/>
          <p14:tracePt t="52544" x="471488" y="4576763"/>
          <p14:tracePt t="52552" x="471488" y="4557713"/>
          <p14:tracePt t="52559" x="461963" y="4543425"/>
          <p14:tracePt t="52568" x="457200" y="4538663"/>
          <p14:tracePt t="52575" x="452438" y="4529138"/>
          <p14:tracePt t="52584" x="452438" y="4514850"/>
          <p14:tracePt t="52592" x="447675" y="4505325"/>
          <p14:tracePt t="52608" x="442913" y="4491038"/>
          <p14:tracePt t="52616" x="438150" y="4486275"/>
          <p14:tracePt t="52624" x="433388" y="4467225"/>
          <p14:tracePt t="52632" x="433388" y="4462463"/>
          <p14:tracePt t="52640" x="428625" y="4448175"/>
          <p14:tracePt t="52648" x="428625" y="4438650"/>
          <p14:tracePt t="52656" x="423863" y="4419600"/>
          <p14:tracePt t="52664" x="423863" y="4410075"/>
          <p14:tracePt t="52672" x="414338" y="4386263"/>
          <p14:tracePt t="52680" x="414338" y="4381500"/>
          <p14:tracePt t="52688" x="409575" y="4367213"/>
          <p14:tracePt t="52696" x="409575" y="4362450"/>
          <p14:tracePt t="52704" x="409575" y="4352925"/>
          <p14:tracePt t="52712" x="404813" y="4338638"/>
          <p14:tracePt t="52720" x="404813" y="4333875"/>
          <p14:tracePt t="52728" x="404813" y="4324350"/>
          <p14:tracePt t="52736" x="400050" y="4314825"/>
          <p14:tracePt t="52744" x="400050" y="4300538"/>
          <p14:tracePt t="52752" x="390525" y="4286250"/>
          <p14:tracePt t="52760" x="385763" y="4267200"/>
          <p14:tracePt t="52768" x="371475" y="4248150"/>
          <p14:tracePt t="52776" x="371475" y="4229100"/>
          <p14:tracePt t="52784" x="352425" y="4200525"/>
          <p14:tracePt t="52791" x="352425" y="4181475"/>
          <p14:tracePt t="52800" x="342900" y="4148138"/>
          <p14:tracePt t="52808" x="342900" y="4119563"/>
          <p14:tracePt t="52816" x="328613" y="4076700"/>
          <p14:tracePt t="52824" x="328613" y="4048125"/>
          <p14:tracePt t="52832" x="319088" y="4000500"/>
          <p14:tracePt t="52839" x="314325" y="3952875"/>
          <p14:tracePt t="52848" x="304800" y="3881438"/>
          <p14:tracePt t="52856" x="290513" y="3833813"/>
          <p14:tracePt t="52864" x="290513" y="3776663"/>
          <p14:tracePt t="52872" x="285750" y="3724275"/>
          <p14:tracePt t="52880" x="276225" y="3667125"/>
          <p14:tracePt t="52888" x="276225" y="3629025"/>
          <p14:tracePt t="52895" x="276225" y="3581400"/>
          <p14:tracePt t="52904" x="276225" y="3533775"/>
          <p14:tracePt t="52912" x="276225" y="3505200"/>
          <p14:tracePt t="52920" x="276225" y="3476625"/>
          <p14:tracePt t="52928" x="276225" y="3433763"/>
          <p14:tracePt t="52936" x="276225" y="3405188"/>
          <p14:tracePt t="52943" x="276225" y="3376613"/>
          <p14:tracePt t="52952" x="276225" y="3338513"/>
          <p14:tracePt t="52960" x="276225" y="3309938"/>
          <p14:tracePt t="52968" x="276225" y="3262313"/>
          <p14:tracePt t="52976" x="276225" y="3219450"/>
          <p14:tracePt t="52984" x="276225" y="3171825"/>
          <p14:tracePt t="52992" x="276225" y="3114675"/>
          <p14:tracePt t="53000" x="276225" y="3067050"/>
          <p14:tracePt t="53008" x="276225" y="3009900"/>
          <p14:tracePt t="53016" x="276225" y="2962275"/>
          <p14:tracePt t="53024" x="285750" y="2905125"/>
          <p14:tracePt t="53032" x="295275" y="2871788"/>
          <p14:tracePt t="53040" x="300038" y="2843213"/>
          <p14:tracePt t="53048" x="300038" y="2833688"/>
          <p14:tracePt t="53056" x="304800" y="2814638"/>
          <p14:tracePt t="53072" x="314325" y="2805113"/>
          <p14:tracePt t="53079" x="314325" y="2800350"/>
          <p14:tracePt t="53096" x="319088" y="2795588"/>
          <p14:tracePt t="53104" x="319088" y="2790825"/>
          <p14:tracePt t="53112" x="319088" y="2786063"/>
          <p14:tracePt t="53119" x="328613" y="2767013"/>
          <p14:tracePt t="53128" x="328613" y="2762250"/>
          <p14:tracePt t="53135" x="342900" y="2738438"/>
          <p14:tracePt t="53144" x="347663" y="2719388"/>
          <p14:tracePt t="53152" x="352425" y="2714625"/>
          <p14:tracePt t="53159" x="357188" y="2709863"/>
          <p14:tracePt t="53168" x="361950" y="2705100"/>
          <p14:tracePt t="53176" x="366713" y="2695575"/>
          <p14:tracePt t="53184" x="371475" y="2690813"/>
          <p14:tracePt t="53192" x="376238" y="2686050"/>
          <p14:tracePt t="53208" x="381000" y="2686050"/>
          <p14:tracePt t="53232" x="385763" y="2686050"/>
          <p14:tracePt t="53239" x="404813" y="2686050"/>
          <p14:tracePt t="53248" x="433388" y="2681288"/>
          <p14:tracePt t="53256" x="466725" y="2676525"/>
          <p14:tracePt t="53264" x="514350" y="2667000"/>
          <p14:tracePt t="53272" x="581025" y="2667000"/>
          <p14:tracePt t="53279" x="638175" y="2667000"/>
          <p14:tracePt t="53288" x="704850" y="2662238"/>
          <p14:tracePt t="53296" x="776288" y="2652713"/>
          <p14:tracePt t="53304" x="852488" y="2652713"/>
          <p14:tracePt t="53312" x="923925" y="2652713"/>
          <p14:tracePt t="53320" x="990600" y="2652713"/>
          <p14:tracePt t="53328" x="1066800" y="2652713"/>
          <p14:tracePt t="53336" x="1143000" y="2652713"/>
          <p14:tracePt t="53344" x="1219200" y="2652713"/>
          <p14:tracePt t="53352" x="1304925" y="2652713"/>
          <p14:tracePt t="53359" x="1381125" y="2652713"/>
          <p14:tracePt t="53368" x="1490663" y="2638425"/>
          <p14:tracePt t="53376" x="1609725" y="2628900"/>
          <p14:tracePt t="53384" x="1700213" y="2619375"/>
          <p14:tracePt t="53392" x="1785938" y="2609850"/>
          <p14:tracePt t="53400" x="1881188" y="2586038"/>
          <p14:tracePt t="53408" x="1957388" y="2581275"/>
          <p14:tracePt t="53415" x="2043113" y="2571750"/>
          <p14:tracePt t="53424" x="2138363" y="2547938"/>
          <p14:tracePt t="53432" x="2224088" y="2547938"/>
          <p14:tracePt t="53440" x="2309813" y="2533650"/>
          <p14:tracePt t="53448" x="2419350" y="2514600"/>
          <p14:tracePt t="53456" x="2538413" y="2514600"/>
          <p14:tracePt t="53464" x="2671763" y="2514600"/>
          <p14:tracePt t="53471" x="2847975" y="2514600"/>
          <p14:tracePt t="53480" x="3024188" y="2514600"/>
          <p14:tracePt t="53488" x="3181350" y="2514600"/>
          <p14:tracePt t="53496" x="3414713" y="2514600"/>
          <p14:tracePt t="53504" x="3648075" y="2514600"/>
          <p14:tracePt t="53512" x="3919538" y="2514600"/>
          <p14:tracePt t="53520" x="4210050" y="2514600"/>
          <p14:tracePt t="53528" x="4462463" y="2514600"/>
          <p14:tracePt t="53535" x="4714875" y="2514600"/>
          <p14:tracePt t="53544" x="4967288" y="2514600"/>
          <p14:tracePt t="53552" x="5257800" y="2514600"/>
          <p14:tracePt t="53560" x="5529263" y="2514600"/>
          <p14:tracePt t="53568" x="5762625" y="2514600"/>
          <p14:tracePt t="53576" x="6053138" y="2514600"/>
          <p14:tracePt t="53584" x="6305550" y="2514600"/>
          <p14:tracePt t="53592" x="6553200" y="2514600"/>
          <p14:tracePt t="53600" x="6824663" y="2514600"/>
          <p14:tracePt t="53608" x="7000875" y="2514600"/>
          <p14:tracePt t="53616" x="7215188" y="2514600"/>
          <p14:tracePt t="53624" x="7372350" y="2514600"/>
          <p14:tracePt t="53632" x="7510463" y="2514600"/>
          <p14:tracePt t="53639" x="7648575" y="2514600"/>
          <p14:tracePt t="53648" x="7729538" y="2514600"/>
          <p14:tracePt t="53656" x="7815263" y="2514600"/>
          <p14:tracePt t="53664" x="7891463" y="2514600"/>
          <p14:tracePt t="53672" x="7939088" y="2514600"/>
          <p14:tracePt t="53679" x="7996238" y="2514600"/>
          <p14:tracePt t="53688" x="8039100" y="2514600"/>
          <p14:tracePt t="53696" x="8067675" y="2514600"/>
          <p14:tracePt t="53704" x="8096250" y="2514600"/>
          <p14:tracePt t="53712" x="8115300" y="2514600"/>
          <p14:tracePt t="53719" x="8134350" y="2514600"/>
          <p14:tracePt t="53728" x="8153400" y="2514600"/>
          <p14:tracePt t="53736" x="8181975" y="2514600"/>
          <p14:tracePt t="53744" x="8205788" y="2514600"/>
          <p14:tracePt t="53752" x="8224838" y="2514600"/>
          <p14:tracePt t="53760" x="8234363" y="2514600"/>
          <p14:tracePt t="53768" x="8248650" y="2514600"/>
          <p14:tracePt t="53775" x="8258175" y="2514600"/>
          <p14:tracePt t="53784" x="8262938" y="2514600"/>
          <p14:tracePt t="53792" x="8277225" y="2514600"/>
          <p14:tracePt t="53799" x="8286750" y="2514600"/>
          <p14:tracePt t="53808" x="8301038" y="2514600"/>
          <p14:tracePt t="53816" x="8329613" y="2528888"/>
          <p14:tracePt t="53824" x="8362950" y="2547938"/>
          <p14:tracePt t="53832" x="8405813" y="2562225"/>
          <p14:tracePt t="53840" x="8467725" y="2600325"/>
          <p14:tracePt t="53848" x="8520113" y="2624138"/>
          <p14:tracePt t="53856" x="8548688" y="2633663"/>
          <p14:tracePt t="53864" x="8591550" y="2662238"/>
          <p14:tracePt t="53871" x="8634413" y="2686050"/>
          <p14:tracePt t="53880" x="8653463" y="2695575"/>
          <p14:tracePt t="53888" x="8682038" y="2709863"/>
          <p14:tracePt t="53895" x="8691563" y="2719388"/>
          <p14:tracePt t="53904" x="8701088" y="2724150"/>
          <p14:tracePt t="53912" x="8705850" y="2724150"/>
          <p14:tracePt t="53920" x="8710613" y="2728913"/>
          <p14:tracePt t="53928" x="8729663" y="2738438"/>
          <p14:tracePt t="53936" x="8734425" y="2738438"/>
          <p14:tracePt t="53943" x="8753475" y="2743200"/>
          <p14:tracePt t="53952" x="8777288" y="2752725"/>
          <p14:tracePt t="53960" x="8801100" y="2767013"/>
          <p14:tracePt t="53968" x="8815388" y="2771775"/>
          <p14:tracePt t="53976" x="8829675" y="2771775"/>
          <p14:tracePt t="53984" x="8834438" y="2776538"/>
          <p14:tracePt t="54064" x="8839200" y="2776538"/>
          <p14:tracePt t="54088" x="8843963" y="2781300"/>
          <p14:tracePt t="54096" x="8843963" y="2786063"/>
          <p14:tracePt t="54104" x="8848725" y="2795588"/>
          <p14:tracePt t="54111" x="8853488" y="2805113"/>
          <p14:tracePt t="54120" x="8853488" y="2814638"/>
          <p14:tracePt t="54128" x="8853488" y="2819400"/>
          <p14:tracePt t="54136" x="8853488" y="2833688"/>
          <p14:tracePt t="54144" x="8853488" y="2838450"/>
          <p14:tracePt t="54152" x="8853488" y="2857500"/>
          <p14:tracePt t="54159" x="8853488" y="2862263"/>
          <p14:tracePt t="54168" x="8853488" y="2881313"/>
          <p14:tracePt t="54176" x="8853488" y="2900363"/>
          <p14:tracePt t="54184" x="8853488" y="2914650"/>
          <p14:tracePt t="54192" x="8853488" y="2933700"/>
          <p14:tracePt t="54200" x="8853488" y="2962275"/>
          <p14:tracePt t="54207" x="8853488" y="2990850"/>
          <p14:tracePt t="54216" x="8853488" y="3009900"/>
          <p14:tracePt t="54224" x="8853488" y="3038475"/>
          <p14:tracePt t="54232" x="8853488" y="3067050"/>
          <p14:tracePt t="54239" x="8853488" y="3100388"/>
          <p14:tracePt t="54248" x="8858250" y="3138488"/>
          <p14:tracePt t="54256" x="8858250" y="3176588"/>
          <p14:tracePt t="54264" x="8858250" y="3214688"/>
          <p14:tracePt t="54272" x="8858250" y="3252788"/>
          <p14:tracePt t="54280" x="8858250" y="3276600"/>
          <p14:tracePt t="54288" x="8858250" y="3305175"/>
          <p14:tracePt t="54296" x="8853488" y="3338513"/>
          <p14:tracePt t="54304" x="8843963" y="3367088"/>
          <p14:tracePt t="54312" x="8839200" y="3400425"/>
          <p14:tracePt t="54320" x="8824913" y="3438525"/>
          <p14:tracePt t="54328" x="8810625" y="3490913"/>
          <p14:tracePt t="54335" x="8805863" y="3538538"/>
          <p14:tracePt t="54344" x="8782050" y="3600450"/>
          <p14:tracePt t="54352" x="8767763" y="3648075"/>
          <p14:tracePt t="54360" x="8743950" y="3709988"/>
          <p14:tracePt t="54368" x="8739188" y="3748088"/>
          <p14:tracePt t="54376" x="8724900" y="3800475"/>
          <p14:tracePt t="54384" x="8710613" y="3838575"/>
          <p14:tracePt t="54392" x="8701088" y="3881438"/>
          <p14:tracePt t="54399" x="8682038" y="3924300"/>
          <p14:tracePt t="54408" x="8677275" y="3938588"/>
          <p14:tracePt t="54416" x="8677275" y="3967163"/>
          <p14:tracePt t="54424" x="8672513" y="3981450"/>
          <p14:tracePt t="54432" x="8653463" y="4014788"/>
          <p14:tracePt t="54440" x="8653463" y="4024313"/>
          <p14:tracePt t="54448" x="8648700" y="4033838"/>
          <p14:tracePt t="54455" x="8648700" y="4038600"/>
          <p14:tracePt t="54464" x="8643938" y="4043363"/>
          <p14:tracePt t="54480" x="8639175" y="4048125"/>
          <p14:tracePt t="54488" x="8634413" y="4057650"/>
          <p14:tracePt t="54504" x="8624888" y="4062413"/>
          <p14:tracePt t="54512" x="8615363" y="4071938"/>
          <p14:tracePt t="54520" x="8605838" y="4076700"/>
          <p14:tracePt t="54528" x="8582025" y="4086225"/>
          <p14:tracePt t="54536" x="8562975" y="4090988"/>
          <p14:tracePt t="54544" x="8510588" y="4105275"/>
          <p14:tracePt t="54552" x="8472488" y="4110038"/>
          <p14:tracePt t="54560" x="8396288" y="4110038"/>
          <p14:tracePt t="54568" x="8310563" y="4124325"/>
          <p14:tracePt t="54576" x="8205788" y="4124325"/>
          <p14:tracePt t="54584" x="8096250" y="4152900"/>
          <p14:tracePt t="54592" x="7910513" y="4171950"/>
          <p14:tracePt t="54599" x="7762875" y="4191000"/>
          <p14:tracePt t="54608" x="7620000" y="4210050"/>
          <p14:tracePt t="54616" x="7410450" y="4248150"/>
          <p14:tracePt t="54624" x="7167563" y="4281488"/>
          <p14:tracePt t="54632" x="6943725" y="4319588"/>
          <p14:tracePt t="54640" x="6629400" y="4343400"/>
          <p14:tracePt t="54648" x="6367463" y="4381500"/>
          <p14:tracePt t="54656" x="6067425" y="4410075"/>
          <p14:tracePt t="54664" x="5729288" y="4448175"/>
          <p14:tracePt t="54671" x="5400675" y="4448175"/>
          <p14:tracePt t="54680" x="5072063" y="4448175"/>
          <p14:tracePt t="54688" x="4800600" y="4448175"/>
          <p14:tracePt t="54695" x="4471988" y="4448175"/>
          <p14:tracePt t="54704" x="4238625" y="4448175"/>
          <p14:tracePt t="54712" x="4005263" y="4448175"/>
          <p14:tracePt t="54720" x="3810000" y="4448175"/>
          <p14:tracePt t="54728" x="3638550" y="4448175"/>
          <p14:tracePt t="54736" x="3462338" y="4448175"/>
          <p14:tracePt t="54744" x="3286125" y="4448175"/>
          <p14:tracePt t="54752" x="3128963" y="4448175"/>
          <p14:tracePt t="54759" x="3009900" y="4448175"/>
          <p14:tracePt t="54768" x="2895600" y="4448175"/>
          <p14:tracePt t="54776" x="2757488" y="4448175"/>
          <p14:tracePt t="54783" x="2619375" y="4448175"/>
          <p14:tracePt t="54792" x="2500313" y="4448175"/>
          <p14:tracePt t="54799" x="2362200" y="4448175"/>
          <p14:tracePt t="54808" x="2209800" y="4448175"/>
          <p14:tracePt t="54816" x="2052638" y="4448175"/>
          <p14:tracePt t="54824" x="1857375" y="4448175"/>
          <p14:tracePt t="54832" x="1681163" y="4448175"/>
          <p14:tracePt t="54840" x="1543050" y="4448175"/>
          <p14:tracePt t="54848" x="1409700" y="4448175"/>
          <p14:tracePt t="54856" x="1304925" y="4448175"/>
          <p14:tracePt t="54864" x="1238250" y="4448175"/>
          <p14:tracePt t="54872" x="1190625" y="4448175"/>
          <p14:tracePt t="54880" x="1166813" y="4448175"/>
          <p14:tracePt t="54887" x="1162050" y="4448175"/>
          <p14:tracePt t="54952" x="1166813" y="4448175"/>
          <p14:tracePt t="54959" x="1195388" y="4448175"/>
          <p14:tracePt t="54968" x="1257300" y="4433888"/>
          <p14:tracePt t="54976" x="1333500" y="4391025"/>
          <p14:tracePt t="54984" x="1476375" y="4348163"/>
          <p14:tracePt t="54992" x="1633538" y="4291013"/>
          <p14:tracePt t="55000" x="1833563" y="4224338"/>
          <p14:tracePt t="55008" x="2057400" y="4124325"/>
          <p14:tracePt t="55017" x="2238375" y="4043363"/>
          <p14:tracePt t="55023" x="2362200" y="3995738"/>
          <p14:tracePt t="55032" x="2486025" y="3948113"/>
          <p14:tracePt t="55040" x="2538413" y="3919538"/>
          <p14:tracePt t="55048" x="2586038" y="3900488"/>
          <p14:tracePt t="55056" x="2619375" y="3886200"/>
          <p14:tracePt t="55064" x="2628900" y="3881438"/>
          <p14:tracePt t="55080" x="2633663" y="3881438"/>
          <p14:tracePt t="55096" x="2638425" y="3881438"/>
          <p14:tracePt t="55103" x="2647950" y="3881438"/>
          <p14:tracePt t="55112" x="2676525" y="3881438"/>
          <p14:tracePt t="55120" x="2733675" y="3867150"/>
          <p14:tracePt t="55128" x="2800350" y="3857625"/>
          <p14:tracePt t="55136" x="2890838" y="3843338"/>
          <p14:tracePt t="55144" x="2967038" y="3819525"/>
          <p14:tracePt t="55152" x="3043238" y="3795713"/>
          <p14:tracePt t="55159" x="3076575" y="3781425"/>
          <p14:tracePt t="55168" x="3109913" y="3776663"/>
          <p14:tracePt t="55176" x="3119438" y="3771900"/>
          <p14:tracePt t="55184" x="3128963" y="3771900"/>
          <p14:tracePt t="55192" x="3157538" y="3752850"/>
          <p14:tracePt t="55200" x="3190875" y="3738563"/>
          <p14:tracePt t="55208" x="3233738" y="3719513"/>
          <p14:tracePt t="55216" x="3271838" y="3705225"/>
          <p14:tracePt t="55224" x="3305175" y="3690938"/>
          <p14:tracePt t="55232" x="3328988" y="3681413"/>
          <p14:tracePt t="55240" x="3352800" y="3676650"/>
          <p14:tracePt t="55248" x="3367088" y="3662363"/>
          <p14:tracePt t="55256" x="3381375" y="3662363"/>
          <p14:tracePt t="55264" x="3405188" y="3657600"/>
          <p14:tracePt t="55272" x="3419475" y="3652838"/>
          <p14:tracePt t="55280" x="3448050" y="3648075"/>
          <p14:tracePt t="55288" x="3495675" y="3648075"/>
          <p14:tracePt t="55296" x="3571875" y="3648075"/>
          <p14:tracePt t="55304" x="3667125" y="3648075"/>
          <p14:tracePt t="55312" x="3781425" y="3648075"/>
          <p14:tracePt t="55319" x="3919538" y="3648075"/>
          <p14:tracePt t="55328" x="4014788" y="3648075"/>
          <p14:tracePt t="55336" x="4110038" y="3624263"/>
          <p14:tracePt t="55344" x="4186238" y="3614738"/>
          <p14:tracePt t="55352" x="4238625" y="3609975"/>
          <p14:tracePt t="55360" x="4276725" y="3595688"/>
          <p14:tracePt t="55368" x="4286250" y="3595688"/>
          <p14:tracePt t="55375" x="4295775" y="35909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Run the sample code and answer the following questions: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9386" y="1572182"/>
            <a:ext cx="84129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/>
              <a:t>Q3.</a:t>
            </a:r>
            <a:r>
              <a:rPr lang="en-US" altLang="zh-TW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    </a:t>
            </a:r>
            <a:r>
              <a:rPr lang="en-US" altLang="zh-TW" sz="2000" dirty="0" smtClean="0"/>
              <a:t>1</a:t>
            </a:r>
            <a:r>
              <a:rPr lang="en-US" altLang="zh-TW" sz="2000" dirty="0"/>
              <a:t>. </a:t>
            </a:r>
            <a:r>
              <a:rPr lang="zh-TW" altLang="zh-TW" sz="2000" dirty="0"/>
              <a:t>Generating Fake Images using N(0, 1)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    </a:t>
            </a:r>
            <a:r>
              <a:rPr lang="en-US" altLang="zh-TW" sz="2000" dirty="0" smtClean="0"/>
              <a:t>2</a:t>
            </a:r>
            <a:r>
              <a:rPr lang="en-US" altLang="zh-TW" sz="2000" dirty="0"/>
              <a:t>. Generating Fake Images using N(-10, 1)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    </a:t>
            </a:r>
            <a:r>
              <a:rPr lang="en-US" altLang="zh-TW" sz="2000" dirty="0" smtClean="0"/>
              <a:t>3</a:t>
            </a:r>
            <a:r>
              <a:rPr lang="en-US" altLang="zh-TW" sz="2000" dirty="0"/>
              <a:t>. </a:t>
            </a:r>
            <a:r>
              <a:rPr lang="zh-TW" altLang="zh-TW" sz="2000" dirty="0"/>
              <a:t>Generating Fake Images using U(0, 1)</a:t>
            </a:r>
            <a:endParaRPr lang="zh-TW" altLang="en-US" sz="2000" dirty="0"/>
          </a:p>
        </p:txBody>
      </p:sp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14"/>
    </mc:Choice>
    <mc:Fallback>
      <p:transition spd="slow" advTm="50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" x="4576763" y="3005138"/>
          <p14:tracePt t="27" x="4576763" y="3000375"/>
          <p14:tracePt t="51" x="4576763" y="2995613"/>
          <p14:tracePt t="61" x="4576763" y="2990850"/>
          <p14:tracePt t="83" x="4576763" y="2981325"/>
          <p14:tracePt t="108" x="4581525" y="2971800"/>
          <p14:tracePt t="131" x="4586288" y="2971800"/>
          <p14:tracePt t="139" x="4591050" y="2967038"/>
          <p14:tracePt t="155" x="4595813" y="2967038"/>
          <p14:tracePt t="163" x="4600575" y="2967038"/>
          <p14:tracePt t="171" x="4605338" y="2962275"/>
          <p14:tracePt t="187" x="4619625" y="2957513"/>
          <p14:tracePt t="195" x="4624388" y="2952750"/>
          <p14:tracePt t="203" x="4629150" y="2947988"/>
          <p14:tracePt t="219" x="4629150" y="2943225"/>
          <p14:tracePt t="363" x="4619625" y="2943225"/>
          <p14:tracePt t="371" x="4595813" y="2943225"/>
          <p14:tracePt t="379" x="4586288" y="2943225"/>
          <p14:tracePt t="388" x="4572000" y="2943225"/>
          <p14:tracePt t="396" x="4567238" y="2943225"/>
          <p14:tracePt t="411" x="4562475" y="2943225"/>
          <p14:tracePt t="419" x="4552950" y="2943225"/>
          <p14:tracePt t="427" x="4543425" y="2952750"/>
          <p14:tracePt t="443" x="4524375" y="2957513"/>
          <p14:tracePt t="459" x="4519613" y="2957513"/>
          <p14:tracePt t="467" x="4505325" y="2962275"/>
          <p14:tracePt t="475" x="4500563" y="2962275"/>
          <p14:tracePt t="483" x="4495800" y="2962275"/>
          <p14:tracePt t="491" x="4491038" y="2962275"/>
          <p14:tracePt t="1028" x="4505325" y="2962275"/>
          <p14:tracePt t="1035" x="4529138" y="2962275"/>
          <p14:tracePt t="1043" x="4543425" y="2952750"/>
          <p14:tracePt t="1051" x="4548188" y="2952750"/>
          <p14:tracePt t="1059" x="4552950" y="2952750"/>
          <p14:tracePt t="1115" x="4548188" y="2952750"/>
          <p14:tracePt t="1123" x="4519613" y="2943225"/>
          <p14:tracePt t="1724" x="4514850" y="2943225"/>
          <p14:tracePt t="1731" x="4514850" y="2952750"/>
          <p14:tracePt t="1739" x="4514850" y="2967038"/>
          <p14:tracePt t="1747" x="4514850" y="2981325"/>
          <p14:tracePt t="1802" x="4510088" y="2986088"/>
          <p14:tracePt t="1811" x="4505325" y="2986088"/>
          <p14:tracePt t="1819" x="4500563" y="2986088"/>
          <p14:tracePt t="1843" x="4495800" y="2986088"/>
          <p14:tracePt t="1867" x="4491038" y="2986088"/>
          <p14:tracePt t="1891" x="4486275" y="2986088"/>
          <p14:tracePt t="1898" x="4481513" y="2986088"/>
          <p14:tracePt t="1915" x="4476750" y="2986088"/>
          <p14:tracePt t="1923" x="4471988" y="2986088"/>
          <p14:tracePt t="1939" x="4467225" y="2981325"/>
          <p14:tracePt t="1971" x="4467225" y="2976563"/>
          <p14:tracePt t="1987" x="4467225" y="2971800"/>
          <p14:tracePt t="1995" x="4462463" y="2967038"/>
          <p14:tracePt t="2004" x="4457700" y="2962275"/>
          <p14:tracePt t="2011" x="4457700" y="2957513"/>
          <p14:tracePt t="2027" x="4457700" y="2952750"/>
          <p14:tracePt t="2035" x="4457700" y="2947988"/>
          <p14:tracePt t="2043" x="4457700" y="2938463"/>
          <p14:tracePt t="2051" x="4457700" y="2933700"/>
          <p14:tracePt t="2075" x="4457700" y="2928938"/>
          <p14:tracePt t="2124" x="4457700" y="2919413"/>
          <p14:tracePt t="2131" x="4457700" y="2914650"/>
          <p14:tracePt t="2148" x="4452938" y="2909888"/>
          <p14:tracePt t="2163" x="4448175" y="2905125"/>
          <p14:tracePt t="2171" x="4438650" y="2895600"/>
          <p14:tracePt t="2187" x="4438650" y="2886075"/>
          <p14:tracePt t="2195" x="4438650" y="2871788"/>
          <p14:tracePt t="2211" x="4433888" y="2867025"/>
          <p14:tracePt t="2218" x="4433888" y="2852738"/>
          <p14:tracePt t="2227" x="4433888" y="2843213"/>
          <p14:tracePt t="2235" x="4429125" y="2819400"/>
          <p14:tracePt t="2244" x="4429125" y="2800350"/>
          <p14:tracePt t="2251" x="4429125" y="2771775"/>
          <p14:tracePt t="2259" x="4424363" y="2728913"/>
          <p14:tracePt t="2267" x="4424363" y="2690813"/>
          <p14:tracePt t="2275" x="4405313" y="2633663"/>
          <p14:tracePt t="2283" x="4405313" y="2595563"/>
          <p14:tracePt t="2291" x="4400550" y="2552700"/>
          <p14:tracePt t="2299" x="4400550" y="2524125"/>
          <p14:tracePt t="2307" x="4386263" y="2490788"/>
          <p14:tracePt t="2314" x="4386263" y="2471738"/>
          <p14:tracePt t="2323" x="4386263" y="2462213"/>
          <p14:tracePt t="2331" x="4386263" y="2447925"/>
          <p14:tracePt t="2339" x="4386263" y="2443163"/>
          <p14:tracePt t="2355" x="4381500" y="2433638"/>
          <p14:tracePt t="2363" x="4376738" y="2433638"/>
          <p14:tracePt t="2411" x="4371975" y="2428875"/>
          <p14:tracePt t="2755" x="4367213" y="2424113"/>
          <p14:tracePt t="2763" x="4362450" y="2424113"/>
          <p14:tracePt t="2771" x="4352925" y="2428875"/>
          <p14:tracePt t="2795" x="4348163" y="2433638"/>
          <p14:tracePt t="2811" x="4343400" y="2433638"/>
          <p14:tracePt t="2819" x="4333875" y="2433638"/>
          <p14:tracePt t="2835" x="4319588" y="2443163"/>
          <p14:tracePt t="2859" x="4319588" y="2447925"/>
          <p14:tracePt t="2939" x="4314825" y="2447925"/>
          <p14:tracePt t="2947" x="4310063" y="2452688"/>
          <p14:tracePt t="2979" x="4305300" y="2462213"/>
          <p14:tracePt t="3003" x="4305300" y="2466975"/>
          <p14:tracePt t="3019" x="4300538" y="2466975"/>
          <p14:tracePt t="3163" x="4281488" y="2481263"/>
          <p14:tracePt t="3171" x="4224338" y="2481263"/>
          <p14:tracePt t="3179" x="4195763" y="2481263"/>
          <p14:tracePt t="3187" x="4191000" y="2490788"/>
          <p14:tracePt t="3787" x="4195763" y="2486025"/>
          <p14:tracePt t="3851" x="4200525" y="2481263"/>
          <p14:tracePt t="3891" x="4205288" y="2481263"/>
          <p14:tracePt t="3931" x="4210050" y="2476500"/>
          <p14:tracePt t="3971" x="4210050" y="2471738"/>
          <p14:tracePt t="4027" x="4205288" y="2471738"/>
          <p14:tracePt t="4035" x="4195763" y="2471738"/>
          <p14:tracePt t="4043" x="4191000" y="2471738"/>
          <p14:tracePt t="4051" x="4191000" y="2466975"/>
          <p14:tracePt t="4059" x="4186238" y="2466975"/>
          <p14:tracePt t="4067" x="4171950" y="2462213"/>
          <p14:tracePt t="4075" x="4167188" y="2462213"/>
          <p14:tracePt t="4083" x="4162425" y="2462213"/>
          <p14:tracePt t="4091" x="4152900" y="2462213"/>
          <p14:tracePt t="4099" x="4148138" y="2462213"/>
          <p14:tracePt t="4115" x="4143375" y="2462213"/>
          <p14:tracePt t="4123" x="4133850" y="2462213"/>
          <p14:tracePt t="4131" x="4124325" y="2457450"/>
          <p14:tracePt t="4139" x="4119563" y="2452688"/>
          <p14:tracePt t="4163" x="4110038" y="2452688"/>
          <p14:tracePt t="4195" x="4105275" y="2447925"/>
          <p14:tracePt t="4203" x="4100513" y="2443163"/>
          <p14:tracePt t="4219" x="4100513" y="2438400"/>
          <p14:tracePt t="4227" x="4090988" y="2428875"/>
          <p14:tracePt t="4235" x="4086225" y="2424113"/>
          <p14:tracePt t="4243" x="4081463" y="2424113"/>
          <p14:tracePt t="4251" x="4076700" y="2419350"/>
          <p14:tracePt t="4259" x="4067175" y="2409825"/>
          <p14:tracePt t="4267" x="4062413" y="2405063"/>
          <p14:tracePt t="4275" x="4062413" y="2400300"/>
          <p14:tracePt t="4283" x="4057650" y="2395538"/>
          <p14:tracePt t="4291" x="4048125" y="2386013"/>
          <p14:tracePt t="4315" x="4043363" y="2386013"/>
          <p14:tracePt t="4436" x="4038600" y="2381250"/>
          <p14:tracePt t="4459" x="4033838" y="2381250"/>
          <p14:tracePt t="4491" x="4024313" y="2381250"/>
          <p14:tracePt t="4523" x="4014788" y="2376488"/>
          <p14:tracePt t="4547" x="4005263" y="2376488"/>
          <p14:tracePt t="4563" x="4000500" y="2376488"/>
          <p14:tracePt t="4579" x="3990975" y="2371725"/>
          <p14:tracePt t="4723" x="3986213" y="2366963"/>
          <p14:tracePt t="5059" x="3981450" y="2366963"/>
          <p14:tracePt t="5171" x="3976688" y="2366963"/>
          <p14:tracePt t="5643" x="3981450" y="2366963"/>
          <p14:tracePt t="5651" x="3995738" y="2366963"/>
          <p14:tracePt t="5659" x="4014788" y="2366963"/>
          <p14:tracePt t="5667" x="4033838" y="2366963"/>
          <p14:tracePt t="5675" x="4057650" y="2366963"/>
          <p14:tracePt t="5683" x="4095750" y="2357438"/>
          <p14:tracePt t="5691" x="4114800" y="2347913"/>
          <p14:tracePt t="5699" x="4133850" y="2328863"/>
          <p14:tracePt t="5707" x="4148138" y="2324100"/>
          <p14:tracePt t="5715" x="4162425" y="2324100"/>
          <p14:tracePt t="5731" x="4162425" y="2319338"/>
          <p14:tracePt t="6235" x="4162425" y="2309813"/>
          <p14:tracePt t="6243" x="4162425" y="2314575"/>
          <p14:tracePt t="6339" x="4167188" y="2314575"/>
          <p14:tracePt t="6468" x="4162425" y="2314575"/>
          <p14:tracePt t="6476" x="4157663" y="2319338"/>
          <p14:tracePt t="6499" x="4152900" y="2319338"/>
          <p14:tracePt t="6651" x="4152900" y="2324100"/>
          <p14:tracePt t="6843" x="4157663" y="2328863"/>
          <p14:tracePt t="6850" x="4167188" y="2328863"/>
          <p14:tracePt t="6859" x="4176713" y="2333625"/>
          <p14:tracePt t="6867" x="4195763" y="2333625"/>
          <p14:tracePt t="6875" x="4219575" y="2333625"/>
          <p14:tracePt t="6883" x="4238625" y="2333625"/>
          <p14:tracePt t="6891" x="4267200" y="2333625"/>
          <p14:tracePt t="6899" x="4281488" y="2333625"/>
          <p14:tracePt t="6907" x="4310063" y="2333625"/>
          <p14:tracePt t="6917" x="4338638" y="2333625"/>
          <p14:tracePt t="6924" x="4371975" y="2333625"/>
          <p14:tracePt t="6931" x="4391025" y="2333625"/>
          <p14:tracePt t="6939" x="4433888" y="2324100"/>
          <p14:tracePt t="6947" x="4452938" y="2324100"/>
          <p14:tracePt t="6955" x="4481513" y="2314575"/>
          <p14:tracePt t="6963" x="4505325" y="2314575"/>
          <p14:tracePt t="6971" x="4514850" y="2305050"/>
          <p14:tracePt t="6979" x="4538663" y="2295525"/>
          <p14:tracePt t="7043" x="4543425" y="2295525"/>
          <p14:tracePt t="7059" x="4548188" y="2295525"/>
          <p14:tracePt t="7115" x="4552950" y="2295525"/>
          <p14:tracePt t="7139" x="4557713" y="2295525"/>
          <p14:tracePt t="7147" x="4562475" y="2295525"/>
          <p14:tracePt t="7163" x="4572000" y="2295525"/>
          <p14:tracePt t="7171" x="4576763" y="2295525"/>
          <p14:tracePt t="7179" x="4581525" y="2295525"/>
          <p14:tracePt t="7195" x="4591050" y="2295525"/>
          <p14:tracePt t="7203" x="4595813" y="2295525"/>
          <p14:tracePt t="7211" x="4600575" y="2295525"/>
          <p14:tracePt t="7219" x="4605338" y="2295525"/>
          <p14:tracePt t="7227" x="4619625" y="2290763"/>
          <p14:tracePt t="7235" x="4624388" y="2290763"/>
          <p14:tracePt t="7243" x="4643438" y="2276475"/>
          <p14:tracePt t="7251" x="4652963" y="2276475"/>
          <p14:tracePt t="7259" x="4667250" y="2271713"/>
          <p14:tracePt t="7267" x="4672013" y="2271713"/>
          <p14:tracePt t="7275" x="4691063" y="2262188"/>
          <p14:tracePt t="7283" x="4700588" y="2262188"/>
          <p14:tracePt t="7291" x="4724400" y="2252663"/>
          <p14:tracePt t="7307" x="4738688" y="2247900"/>
          <p14:tracePt t="7315" x="4748213" y="2243138"/>
          <p14:tracePt t="7323" x="4752975" y="2243138"/>
          <p14:tracePt t="7331" x="4762500" y="2238375"/>
          <p14:tracePt t="7339" x="4767263" y="2238375"/>
          <p14:tracePt t="7347" x="4776788" y="2238375"/>
          <p14:tracePt t="7355" x="4776788" y="2233613"/>
          <p14:tracePt t="7363" x="4781550" y="2228850"/>
          <p14:tracePt t="7371" x="4786313" y="2228850"/>
          <p14:tracePt t="7379" x="4791075" y="2228850"/>
          <p14:tracePt t="7387" x="4810125" y="2224088"/>
          <p14:tracePt t="7395" x="4814888" y="2224088"/>
          <p14:tracePt t="7404" x="4833938" y="2219325"/>
          <p14:tracePt t="7411" x="4862513" y="2219325"/>
          <p14:tracePt t="7418" x="4886325" y="2214563"/>
          <p14:tracePt t="7427" x="4905375" y="2214563"/>
          <p14:tracePt t="7435" x="4943475" y="2200275"/>
          <p14:tracePt t="7443" x="4972050" y="2200275"/>
          <p14:tracePt t="7451" x="5005388" y="2195513"/>
          <p14:tracePt t="7459" x="5043488" y="2190750"/>
          <p14:tracePt t="7467" x="5072063" y="2190750"/>
          <p14:tracePt t="7475" x="5105400" y="2181225"/>
          <p14:tracePt t="7483" x="5133975" y="2181225"/>
          <p14:tracePt t="7491" x="5167313" y="2171700"/>
          <p14:tracePt t="7499" x="5214938" y="2162175"/>
          <p14:tracePt t="7507" x="5243513" y="2162175"/>
          <p14:tracePt t="7515" x="5276850" y="2157413"/>
          <p14:tracePt t="7522" x="5324475" y="2147888"/>
          <p14:tracePt t="7531" x="5362575" y="2147888"/>
          <p14:tracePt t="7539" x="5424488" y="2128838"/>
          <p14:tracePt t="7547" x="5462588" y="2119313"/>
          <p14:tracePt t="7555" x="5505450" y="2114550"/>
          <p14:tracePt t="7563" x="5553075" y="2100263"/>
          <p14:tracePt t="7571" x="5576888" y="2100263"/>
          <p14:tracePt t="7579" x="5605463" y="2100263"/>
          <p14:tracePt t="7586" x="5624513" y="2095500"/>
          <p14:tracePt t="7595" x="5634038" y="2095500"/>
          <p14:tracePt t="7603" x="5643563" y="2095500"/>
          <p14:tracePt t="7643" x="5648325" y="2095500"/>
          <p14:tracePt t="7723" x="5634038" y="2095500"/>
          <p14:tracePt t="7731" x="5624513" y="2095500"/>
          <p14:tracePt t="7739" x="5605463" y="2095500"/>
          <p14:tracePt t="7747" x="5586413" y="2095500"/>
          <p14:tracePt t="7755" x="5557838" y="2095500"/>
          <p14:tracePt t="7763" x="5524500" y="2095500"/>
          <p14:tracePt t="7770" x="5486400" y="2095500"/>
          <p14:tracePt t="7779" x="5438775" y="2095500"/>
          <p14:tracePt t="7787" x="5381625" y="2095500"/>
          <p14:tracePt t="7795" x="5334000" y="2095500"/>
          <p14:tracePt t="7803" x="5257800" y="2095500"/>
          <p14:tracePt t="7811" x="5191125" y="2095500"/>
          <p14:tracePt t="7819" x="5105400" y="2095500"/>
          <p14:tracePt t="7827" x="5019675" y="2095500"/>
          <p14:tracePt t="7835" x="4933950" y="2095500"/>
          <p14:tracePt t="7843" x="4857750" y="2095500"/>
          <p14:tracePt t="7851" x="4791075" y="2095500"/>
          <p14:tracePt t="7859" x="4733925" y="2095500"/>
          <p14:tracePt t="7867" x="4695825" y="2095500"/>
          <p14:tracePt t="7875" x="4648200" y="2095500"/>
          <p14:tracePt t="7883" x="4610100" y="2095500"/>
          <p14:tracePt t="7891" x="4591050" y="2095500"/>
          <p14:tracePt t="7899" x="4581525" y="2095500"/>
          <p14:tracePt t="7907" x="4576763" y="2095500"/>
          <p14:tracePt t="8075" x="4572000" y="2095500"/>
          <p14:tracePt t="8083" x="4572000" y="2100263"/>
          <p14:tracePt t="8091" x="4572000" y="2119313"/>
          <p14:tracePt t="8099" x="4572000" y="2138363"/>
          <p14:tracePt t="8107" x="4572000" y="2152650"/>
          <p14:tracePt t="8115" x="4581525" y="2171700"/>
          <p14:tracePt t="8123" x="4581525" y="2181225"/>
          <p14:tracePt t="8131" x="4581525" y="2195513"/>
          <p14:tracePt t="8139" x="4591050" y="2224088"/>
          <p14:tracePt t="8147" x="4591050" y="2243138"/>
          <p14:tracePt t="8155" x="4595813" y="2266950"/>
          <p14:tracePt t="8163" x="4600575" y="2305050"/>
          <p14:tracePt t="8171" x="4600575" y="2347913"/>
          <p14:tracePt t="8179" x="4610100" y="2386013"/>
          <p14:tracePt t="8187" x="4619625" y="2419350"/>
          <p14:tracePt t="8194" x="4619625" y="2457450"/>
          <p14:tracePt t="8203" x="4629150" y="2514600"/>
          <p14:tracePt t="8211" x="4633913" y="2566988"/>
          <p14:tracePt t="8219" x="4648200" y="2633663"/>
          <p14:tracePt t="8227" x="4657725" y="2690813"/>
          <p14:tracePt t="8235" x="4667250" y="2757488"/>
          <p14:tracePt t="8243" x="4672013" y="2824163"/>
          <p14:tracePt t="8251" x="4672013" y="2900363"/>
          <p14:tracePt t="8259" x="4672013" y="2976563"/>
          <p14:tracePt t="8267" x="4672013" y="3081338"/>
          <p14:tracePt t="8275" x="4672013" y="3167063"/>
          <p14:tracePt t="8283" x="4686300" y="3262313"/>
          <p14:tracePt t="8291" x="4686300" y="3328988"/>
          <p14:tracePt t="8299" x="4686300" y="3395663"/>
          <p14:tracePt t="8307" x="4686300" y="3424238"/>
          <p14:tracePt t="8315" x="4686300" y="3452813"/>
          <p14:tracePt t="8323" x="4686300" y="3486150"/>
          <p14:tracePt t="8331" x="4686300" y="3505200"/>
          <p14:tracePt t="8338" x="4686300" y="3514725"/>
          <p14:tracePt t="8347" x="4686300" y="3524250"/>
          <p14:tracePt t="8355" x="4686300" y="3533775"/>
          <p14:tracePt t="8363" x="4686300" y="3538538"/>
          <p14:tracePt t="8371" x="4686300" y="3548063"/>
          <p14:tracePt t="8435" x="4691063" y="3552825"/>
          <p14:tracePt t="8451" x="4695825" y="3557588"/>
          <p14:tracePt t="8459" x="4700588" y="3562350"/>
          <p14:tracePt t="8467" x="4705350" y="3562350"/>
          <p14:tracePt t="8475" x="4719638" y="3571875"/>
          <p14:tracePt t="8482" x="4733925" y="3576638"/>
          <p14:tracePt t="8491" x="4762500" y="3576638"/>
          <p14:tracePt t="8499" x="4800600" y="3576638"/>
          <p14:tracePt t="8507" x="4838700" y="3576638"/>
          <p14:tracePt t="8515" x="4895850" y="3576638"/>
          <p14:tracePt t="8523" x="4953000" y="3576638"/>
          <p14:tracePt t="8531" x="5024438" y="3571875"/>
          <p14:tracePt t="8539" x="5100638" y="3567113"/>
          <p14:tracePt t="8547" x="5186363" y="3557588"/>
          <p14:tracePt t="8555" x="5272088" y="3552825"/>
          <p14:tracePt t="8563" x="5348288" y="3552825"/>
          <p14:tracePt t="8571" x="5405438" y="3533775"/>
          <p14:tracePt t="8579" x="5462588" y="3533775"/>
          <p14:tracePt t="8587" x="5505450" y="3529013"/>
          <p14:tracePt t="8595" x="5534025" y="3529013"/>
          <p14:tracePt t="8603" x="5553075" y="3524250"/>
          <p14:tracePt t="8611" x="5562600" y="3524250"/>
          <p14:tracePt t="8619" x="5572125" y="3524250"/>
          <p14:tracePt t="8627" x="5576888" y="3519488"/>
          <p14:tracePt t="8659" x="5581650" y="3514725"/>
          <p14:tracePt t="8667" x="5586413" y="3509963"/>
          <p14:tracePt t="8675" x="5591175" y="3509963"/>
          <p14:tracePt t="8683" x="5595938" y="3509963"/>
          <p14:tracePt t="8707" x="5600700" y="3509963"/>
          <p14:tracePt t="8739" x="5605463" y="3509963"/>
          <p14:tracePt t="8747" x="5610225" y="3505200"/>
          <p14:tracePt t="8763" x="5619750" y="3495675"/>
          <p14:tracePt t="8771" x="5624513" y="3486150"/>
          <p14:tracePt t="8779" x="5629275" y="3467100"/>
          <p14:tracePt t="8787" x="5634038" y="3452813"/>
          <p14:tracePt t="8795" x="5643563" y="3438525"/>
          <p14:tracePt t="8803" x="5653088" y="3414713"/>
          <p14:tracePt t="8811" x="5657850" y="3400425"/>
          <p14:tracePt t="8819" x="5662613" y="3386138"/>
          <p14:tracePt t="8827" x="5662613" y="3362325"/>
          <p14:tracePt t="8835" x="5672138" y="3338513"/>
          <p14:tracePt t="8843" x="5672138" y="3324225"/>
          <p14:tracePt t="8850" x="5672138" y="3305175"/>
          <p14:tracePt t="8859" x="5672138" y="3281363"/>
          <p14:tracePt t="8867" x="5672138" y="3267075"/>
          <p14:tracePt t="8875" x="5672138" y="3243263"/>
          <p14:tracePt t="8884" x="5672138" y="3224213"/>
          <p14:tracePt t="8891" x="5672138" y="3195638"/>
          <p14:tracePt t="8899" x="5672138" y="3167063"/>
          <p14:tracePt t="8907" x="5672138" y="3128963"/>
          <p14:tracePt t="8914" x="5672138" y="3095625"/>
          <p14:tracePt t="8923" x="5672138" y="3067050"/>
          <p14:tracePt t="8930" x="5672138" y="3048000"/>
          <p14:tracePt t="8939" x="5672138" y="3024188"/>
          <p14:tracePt t="8947" x="5672138" y="3009900"/>
          <p14:tracePt t="8955" x="5676900" y="2986088"/>
          <p14:tracePt t="8963" x="5676900" y="2967038"/>
          <p14:tracePt t="8971" x="5681663" y="2943225"/>
          <p14:tracePt t="8979" x="5681663" y="2928938"/>
          <p14:tracePt t="8987" x="5691188" y="2900363"/>
          <p14:tracePt t="8995" x="5691188" y="2871788"/>
          <p14:tracePt t="9003" x="5691188" y="2814638"/>
          <p14:tracePt t="9011" x="5705475" y="2762250"/>
          <p14:tracePt t="9019" x="5705475" y="2714625"/>
          <p14:tracePt t="9027" x="5705475" y="2667000"/>
          <p14:tracePt t="9035" x="5705475" y="2638425"/>
          <p14:tracePt t="9043" x="5710238" y="2595563"/>
          <p14:tracePt t="9051" x="5715000" y="2576513"/>
          <p14:tracePt t="9059" x="5715000" y="2566988"/>
          <p14:tracePt t="9066" x="5715000" y="2557463"/>
          <p14:tracePt t="9075" x="5715000" y="2547938"/>
          <p14:tracePt t="9083" x="5715000" y="2538413"/>
          <p14:tracePt t="9091" x="5715000" y="2533650"/>
          <p14:tracePt t="9099" x="5715000" y="2528888"/>
          <p14:tracePt t="9115" x="5715000" y="2514600"/>
          <p14:tracePt t="9123" x="5715000" y="2505075"/>
          <p14:tracePt t="9131" x="5715000" y="2490788"/>
          <p14:tracePt t="9139" x="5715000" y="2486025"/>
          <p14:tracePt t="9147" x="5715000" y="2466975"/>
          <p14:tracePt t="9155" x="5710238" y="2457450"/>
          <p14:tracePt t="9163" x="5710238" y="2438400"/>
          <p14:tracePt t="9171" x="5705475" y="2438400"/>
          <p14:tracePt t="9179" x="5705475" y="2433638"/>
          <p14:tracePt t="9187" x="5705475" y="2424113"/>
          <p14:tracePt t="9203" x="5705475" y="2419350"/>
          <p14:tracePt t="9227" x="5700713" y="2414588"/>
          <p14:tracePt t="9243" x="5695950" y="2405063"/>
          <p14:tracePt t="9267" x="5695950" y="2400300"/>
          <p14:tracePt t="9275" x="5695950" y="2395538"/>
          <p14:tracePt t="9283" x="5695950" y="2386013"/>
          <p14:tracePt t="9291" x="5691188" y="2381250"/>
          <p14:tracePt t="9299" x="5691188" y="2376488"/>
          <p14:tracePt t="9307" x="5691188" y="2371725"/>
          <p14:tracePt t="9331" x="5686425" y="2357438"/>
          <p14:tracePt t="9339" x="5686425" y="2352675"/>
          <p14:tracePt t="9347" x="5686425" y="2347913"/>
          <p14:tracePt t="9355" x="5686425" y="2338388"/>
          <p14:tracePt t="9362" x="5681663" y="2328863"/>
          <p14:tracePt t="9379" x="5681663" y="2324100"/>
          <p14:tracePt t="9387" x="5681663" y="2314575"/>
          <p14:tracePt t="9395" x="5676900" y="2305050"/>
          <p14:tracePt t="9403" x="5676900" y="2295525"/>
          <p14:tracePt t="9412" x="5676900" y="2286000"/>
          <p14:tracePt t="9419" x="5676900" y="2281238"/>
          <p14:tracePt t="9426" x="5672138" y="2262188"/>
          <p14:tracePt t="9435" x="5667375" y="2257425"/>
          <p14:tracePt t="9451" x="5667375" y="2243138"/>
          <p14:tracePt t="9459" x="5667375" y="2238375"/>
          <p14:tracePt t="9467" x="5667375" y="2224088"/>
          <p14:tracePt t="9475" x="5667375" y="2209800"/>
          <p14:tracePt t="9483" x="5667375" y="2185988"/>
          <p14:tracePt t="9491" x="5667375" y="2166938"/>
          <p14:tracePt t="9499" x="5667375" y="2157413"/>
          <p14:tracePt t="9507" x="5667375" y="2147888"/>
          <p14:tracePt t="9515" x="5667375" y="2138363"/>
          <p14:tracePt t="9523" x="5667375" y="2124075"/>
          <p14:tracePt t="9531" x="5667375" y="2119313"/>
          <p14:tracePt t="9539" x="5667375" y="2114550"/>
          <p14:tracePt t="9555" x="5667375" y="2109788"/>
          <p14:tracePt t="9587" x="5667375" y="2100263"/>
          <p14:tracePt t="9610" x="5667375" y="2095500"/>
          <p14:tracePt t="9628" x="5667375" y="2090738"/>
          <p14:tracePt t="9642" x="5667375" y="2081213"/>
          <p14:tracePt t="9683" x="5667375" y="2076450"/>
          <p14:tracePt t="9795" x="5662613" y="2071688"/>
          <p14:tracePt t="9803" x="5657850" y="2071688"/>
          <p14:tracePt t="9811" x="5638800" y="2071688"/>
          <p14:tracePt t="9819" x="5619750" y="2071688"/>
          <p14:tracePt t="9827" x="5591175" y="2071688"/>
          <p14:tracePt t="9835" x="5557838" y="2071688"/>
          <p14:tracePt t="9843" x="5529263" y="2071688"/>
          <p14:tracePt t="9850" x="5500688" y="2071688"/>
          <p14:tracePt t="9859" x="5472113" y="2071688"/>
          <p14:tracePt t="9867" x="5443538" y="2071688"/>
          <p14:tracePt t="9875" x="5410200" y="2071688"/>
          <p14:tracePt t="9883" x="5391150" y="2071688"/>
          <p14:tracePt t="9891" x="5381625" y="2071688"/>
          <p14:tracePt t="9899" x="5362575" y="2071688"/>
          <p14:tracePt t="9907" x="5338763" y="2071688"/>
          <p14:tracePt t="9915" x="5329238" y="2071688"/>
          <p14:tracePt t="9923" x="5314950" y="2071688"/>
          <p14:tracePt t="9931" x="5305425" y="2071688"/>
          <p14:tracePt t="9939" x="5291138" y="2071688"/>
          <p14:tracePt t="9947" x="5286375" y="2071688"/>
          <p14:tracePt t="9955" x="5276850" y="2071688"/>
          <p14:tracePt t="9963" x="5267325" y="2071688"/>
          <p14:tracePt t="9971" x="5262563" y="2071688"/>
          <p14:tracePt t="9979" x="5257800" y="2071688"/>
          <p14:tracePt t="9995" x="5248275" y="2071688"/>
          <p14:tracePt t="10011" x="5243513" y="2071688"/>
          <p14:tracePt t="10019" x="5238750" y="2071688"/>
          <p14:tracePt t="10027" x="5233988" y="2071688"/>
          <p14:tracePt t="10035" x="5224463" y="2071688"/>
          <p14:tracePt t="10043" x="5214938" y="2071688"/>
          <p14:tracePt t="10050" x="5210175" y="2071688"/>
          <p14:tracePt t="10059" x="5200650" y="2071688"/>
          <p14:tracePt t="10067" x="5191125" y="2071688"/>
          <p14:tracePt t="10075" x="5172075" y="2071688"/>
          <p14:tracePt t="10091" x="5167313" y="2071688"/>
          <p14:tracePt t="10107" x="5157788" y="2071688"/>
          <p14:tracePt t="10115" x="5148263" y="2066925"/>
          <p14:tracePt t="10147" x="5143500" y="2066925"/>
          <p14:tracePt t="10187" x="5129213" y="2066925"/>
          <p14:tracePt t="10195" x="5124450" y="2062163"/>
          <p14:tracePt t="10315" x="5119688" y="2062163"/>
          <p14:tracePt t="10355" x="5114925" y="2062163"/>
          <p14:tracePt t="10442" x="5110163" y="2062163"/>
          <p14:tracePt t="10467" x="5105400" y="2062163"/>
          <p14:tracePt t="10475" x="5100638" y="2062163"/>
          <p14:tracePt t="10498" x="5091113" y="2062163"/>
          <p14:tracePt t="10611" x="5086350" y="2062163"/>
          <p14:tracePt t="10682" x="5081588" y="2062163"/>
          <p14:tracePt t="10707" x="5072063" y="2062163"/>
          <p14:tracePt t="10787" x="5067300" y="2062163"/>
          <p14:tracePt t="10835" x="5062538" y="2062163"/>
          <p14:tracePt t="10859" x="5057775" y="2062163"/>
          <p14:tracePt t="10875" x="5053013" y="2062163"/>
          <p14:tracePt t="10891" x="5048250" y="2062163"/>
          <p14:tracePt t="10906" x="5043488" y="2062163"/>
          <p14:tracePt t="10923" x="5038725" y="2062163"/>
          <p14:tracePt t="10931" x="5033963" y="2062163"/>
          <p14:tracePt t="10939" x="5029200" y="2062163"/>
          <p14:tracePt t="10947" x="5024438" y="2062163"/>
          <p14:tracePt t="10963" x="5019675" y="2062163"/>
          <p14:tracePt t="10971" x="5010150" y="2062163"/>
          <p14:tracePt t="10979" x="5000625" y="2062163"/>
          <p14:tracePt t="10987" x="4995863" y="2062163"/>
          <p14:tracePt t="10994" x="4981575" y="2062163"/>
          <p14:tracePt t="11003" x="4962525" y="2062163"/>
          <p14:tracePt t="11010" x="4953000" y="2062163"/>
          <p14:tracePt t="11019" x="4929188" y="2062163"/>
          <p14:tracePt t="11026" x="4900613" y="2062163"/>
          <p14:tracePt t="11035" x="4881563" y="2062163"/>
          <p14:tracePt t="11043" x="4867275" y="2062163"/>
          <p14:tracePt t="11051" x="4838700" y="2062163"/>
          <p14:tracePt t="11059" x="4814888" y="2062163"/>
          <p14:tracePt t="11067" x="4776788" y="2071688"/>
          <p14:tracePt t="11075" x="4757738" y="2076450"/>
          <p14:tracePt t="11083" x="4729163" y="2076450"/>
          <p14:tracePt t="11091" x="4686300" y="2076450"/>
          <p14:tracePt t="11099" x="4667250" y="2076450"/>
          <p14:tracePt t="11106" x="4638675" y="2076450"/>
          <p14:tracePt t="11115" x="4619625" y="2076450"/>
          <p14:tracePt t="11123" x="4595813" y="2076450"/>
          <p14:tracePt t="11131" x="4586288" y="2076450"/>
          <p14:tracePt t="11139" x="4576763" y="2076450"/>
          <p14:tracePt t="11147" x="4572000" y="2076450"/>
          <p14:tracePt t="11163" x="4567238" y="2076450"/>
          <p14:tracePt t="11170" x="4562475" y="2076450"/>
          <p14:tracePt t="11179" x="4552950" y="2081213"/>
          <p14:tracePt t="11187" x="4548188" y="2081213"/>
          <p14:tracePt t="11195" x="4543425" y="2081213"/>
          <p14:tracePt t="11202" x="4538663" y="2081213"/>
          <p14:tracePt t="11211" x="4533900" y="2081213"/>
          <p14:tracePt t="11219" x="4529138" y="2081213"/>
          <p14:tracePt t="11243" x="4524375" y="2085975"/>
          <p14:tracePt t="11291" x="4524375" y="2095500"/>
          <p14:tracePt t="11299" x="4524375" y="2100263"/>
          <p14:tracePt t="11307" x="4524375" y="2119313"/>
          <p14:tracePt t="11315" x="4529138" y="2143125"/>
          <p14:tracePt t="11323" x="4538663" y="2176463"/>
          <p14:tracePt t="11331" x="4567238" y="2224088"/>
          <p14:tracePt t="11339" x="4581525" y="2266950"/>
          <p14:tracePt t="11347" x="4600575" y="2328863"/>
          <p14:tracePt t="11355" x="4633913" y="2395538"/>
          <p14:tracePt t="11363" x="4638675" y="2447925"/>
          <p14:tracePt t="11371" x="4648200" y="2486025"/>
          <p14:tracePt t="11379" x="4652963" y="2543175"/>
          <p14:tracePt t="11387" x="4652963" y="2581275"/>
          <p14:tracePt t="11395" x="4652963" y="2624138"/>
          <p14:tracePt t="11403" x="4652963" y="2652713"/>
          <p14:tracePt t="11410" x="4652963" y="2709863"/>
          <p14:tracePt t="11420" x="4652963" y="2747963"/>
          <p14:tracePt t="11427" x="4652963" y="2786063"/>
          <p14:tracePt t="11435" x="4652963" y="2852738"/>
          <p14:tracePt t="11443" x="4638675" y="2924175"/>
          <p14:tracePt t="11451" x="4614863" y="3000375"/>
          <p14:tracePt t="11459" x="4591050" y="3067050"/>
          <p14:tracePt t="11467" x="4581525" y="3138488"/>
          <p14:tracePt t="11474" x="4557713" y="3205163"/>
          <p14:tracePt t="11483" x="4557713" y="3252788"/>
          <p14:tracePt t="11490" x="4552950" y="3295650"/>
          <p14:tracePt t="11499" x="4552950" y="3343275"/>
          <p14:tracePt t="11507" x="4552950" y="3400425"/>
          <p14:tracePt t="11515" x="4552950" y="3448050"/>
          <p14:tracePt t="11523" x="4552950" y="3495675"/>
          <p14:tracePt t="11531" x="4552950" y="3533775"/>
          <p14:tracePt t="11538" x="4552950" y="3557588"/>
          <p14:tracePt t="11547" x="4552950" y="3571875"/>
          <p14:tracePt t="11555" x="4552950" y="3586163"/>
          <p14:tracePt t="11563" x="4552950" y="3595688"/>
          <p14:tracePt t="11571" x="4552950" y="3605213"/>
          <p14:tracePt t="11579" x="4552950" y="3609975"/>
          <p14:tracePt t="11635" x="4552950" y="3605213"/>
          <p14:tracePt t="11643" x="4548188" y="3576638"/>
          <p14:tracePt t="12259" x="4529138" y="3571875"/>
          <p14:tracePt t="12267" x="4533900" y="3552825"/>
          <p14:tracePt t="12275" x="4548188" y="3543300"/>
          <p14:tracePt t="12283" x="4586288" y="3509963"/>
          <p14:tracePt t="12291" x="4633913" y="3457575"/>
          <p14:tracePt t="12299" x="4676775" y="3419475"/>
          <p14:tracePt t="12307" x="4729163" y="3381375"/>
          <p14:tracePt t="12315" x="4791075" y="3338513"/>
          <p14:tracePt t="12323" x="4833938" y="3290888"/>
          <p14:tracePt t="12331" x="4862513" y="3243263"/>
          <p14:tracePt t="12339" x="4886325" y="3190875"/>
          <p14:tracePt t="12347" x="4891088" y="3148013"/>
          <p14:tracePt t="12355" x="4900613" y="3090863"/>
          <p14:tracePt t="12363" x="4900613" y="3043238"/>
          <p14:tracePt t="12371" x="4900613" y="2986088"/>
          <p14:tracePt t="12379" x="4905375" y="2947988"/>
          <p14:tracePt t="12387" x="4905375" y="2905125"/>
          <p14:tracePt t="12395" x="4905375" y="2876550"/>
          <p14:tracePt t="12403" x="4905375" y="2838450"/>
          <p14:tracePt t="12410" x="4905375" y="2819400"/>
          <p14:tracePt t="12419" x="4905375" y="2790825"/>
          <p14:tracePt t="12426" x="4905375" y="2767013"/>
          <p14:tracePt t="12435" x="4905375" y="2738438"/>
          <p14:tracePt t="12443" x="4905375" y="2719388"/>
          <p14:tracePt t="12450" x="4905375" y="2695575"/>
          <p14:tracePt t="12459" x="4905375" y="2686050"/>
          <p14:tracePt t="12467" x="4910138" y="2676525"/>
          <p14:tracePt t="12475" x="4914900" y="2671763"/>
          <p14:tracePt t="12555" x="4914900" y="2667000"/>
          <p14:tracePt t="12619" x="4914900" y="2662238"/>
          <p14:tracePt t="12627" x="4914900" y="2652713"/>
          <p14:tracePt t="12635" x="4914900" y="2643188"/>
          <p14:tracePt t="12643" x="4914900" y="2628900"/>
          <p14:tracePt t="12650" x="4914900" y="2619375"/>
          <p14:tracePt t="12659" x="4914900" y="2595563"/>
          <p14:tracePt t="12667" x="4910138" y="2586038"/>
          <p14:tracePt t="12675" x="4910138" y="2566988"/>
          <p14:tracePt t="12683" x="4895850" y="2547938"/>
          <p14:tracePt t="12690" x="4891088" y="2533650"/>
          <p14:tracePt t="12699" x="4886325" y="2528888"/>
          <p14:tracePt t="12707" x="4872038" y="2514600"/>
          <p14:tracePt t="12715" x="4867275" y="2509838"/>
          <p14:tracePt t="12723" x="4862513" y="2509838"/>
          <p14:tracePt t="12731" x="4848225" y="2509838"/>
          <p14:tracePt t="12739" x="4829175" y="2509838"/>
          <p14:tracePt t="12747" x="4819650" y="2509838"/>
          <p14:tracePt t="12755" x="4800600" y="2509838"/>
          <p14:tracePt t="12763" x="4795838" y="2509838"/>
          <p14:tracePt t="12771" x="4786313" y="2509838"/>
          <p14:tracePt t="12779" x="4781550" y="2509838"/>
          <p14:tracePt t="12787" x="4776788" y="2509838"/>
          <p14:tracePt t="12795" x="4772025" y="2509838"/>
          <p14:tracePt t="12803" x="4767263" y="2509838"/>
          <p14:tracePt t="12819" x="4757738" y="2509838"/>
          <p14:tracePt t="12931" x="4752975" y="2509838"/>
          <p14:tracePt t="12947" x="4748213" y="2509838"/>
          <p14:tracePt t="12995" x="4738688" y="2509838"/>
          <p14:tracePt t="13011" x="4733925" y="2509838"/>
          <p14:tracePt t="13027" x="4729163" y="2509838"/>
          <p14:tracePt t="13043" x="4719638" y="2509838"/>
          <p14:tracePt t="13075" x="4719638" y="2514600"/>
          <p14:tracePt t="13082" x="4714875" y="2514600"/>
          <p14:tracePt t="13091" x="4710113" y="2514600"/>
          <p14:tracePt t="13099" x="4705350" y="2514600"/>
          <p14:tracePt t="13107" x="4691063" y="2514600"/>
          <p14:tracePt t="13115" x="4686300" y="2519363"/>
          <p14:tracePt t="13123" x="4681538" y="2519363"/>
          <p14:tracePt t="13131" x="4676775" y="2519363"/>
          <p14:tracePt t="13139" x="4667250" y="2519363"/>
          <p14:tracePt t="13147" x="4662488" y="2519363"/>
          <p14:tracePt t="13155" x="4652963" y="2519363"/>
          <p14:tracePt t="13163" x="4643438" y="2524125"/>
          <p14:tracePt t="13299" x="4638675" y="2528888"/>
          <p14:tracePt t="13323" x="4629150" y="2528888"/>
          <p14:tracePt t="13331" x="4624388" y="2528888"/>
          <p14:tracePt t="13347" x="4624388" y="2533650"/>
          <p14:tracePt t="13355" x="4619625" y="2538413"/>
          <p14:tracePt t="13379" x="4614863" y="2538413"/>
          <p14:tracePt t="14451" x="4614863" y="2547938"/>
          <p14:tracePt t="14467" x="4619625" y="2547938"/>
          <p14:tracePt t="14483" x="4629150" y="2552700"/>
          <p14:tracePt t="14491" x="4629150" y="2557463"/>
          <p14:tracePt t="14507" x="4633913" y="2562225"/>
          <p14:tracePt t="14515" x="4648200" y="2566988"/>
          <p14:tracePt t="14523" x="4657725" y="2571750"/>
          <p14:tracePt t="14531" x="4672013" y="2571750"/>
          <p14:tracePt t="14539" x="4695825" y="2590800"/>
          <p14:tracePt t="14548" x="4738688" y="2595563"/>
          <p14:tracePt t="14555" x="4767263" y="2600325"/>
          <p14:tracePt t="14563" x="4848225" y="2624138"/>
          <p14:tracePt t="14571" x="4895850" y="2624138"/>
          <p14:tracePt t="14579" x="4943475" y="2624138"/>
          <p14:tracePt t="14587" x="4972050" y="2624138"/>
          <p14:tracePt t="14595" x="4995863" y="2624138"/>
          <p14:tracePt t="14603" x="5010150" y="2624138"/>
          <p14:tracePt t="14611" x="5010150" y="2614613"/>
          <p14:tracePt t="14619" x="5010150" y="2586038"/>
          <p14:tracePt t="14627" x="4991100" y="2581275"/>
          <p14:tracePt t="14635" x="4986338" y="2581275"/>
          <p14:tracePt t="15147" x="4981575" y="2581275"/>
          <p14:tracePt t="15163" x="4976813" y="2586038"/>
          <p14:tracePt t="15171" x="4976813" y="2590800"/>
          <p14:tracePt t="15195" x="4972050" y="2600325"/>
          <p14:tracePt t="15211" x="4972050" y="2605088"/>
          <p14:tracePt t="15219" x="4967288" y="2609850"/>
          <p14:tracePt t="15227" x="4962525" y="2614613"/>
          <p14:tracePt t="15235" x="4953000" y="2614613"/>
          <p14:tracePt t="15251" x="4943475" y="2614613"/>
          <p14:tracePt t="15259" x="4938713" y="2614613"/>
          <p14:tracePt t="15275" x="4933950" y="2614613"/>
          <p14:tracePt t="15299" x="4919663" y="2614613"/>
          <p14:tracePt t="15307" x="4910138" y="2614613"/>
          <p14:tracePt t="15315" x="4905375" y="2614613"/>
          <p14:tracePt t="15323" x="4895850" y="2614613"/>
          <p14:tracePt t="15331" x="4886325" y="2614613"/>
          <p14:tracePt t="15339" x="4876800" y="2614613"/>
          <p14:tracePt t="15347" x="4867275" y="2614613"/>
          <p14:tracePt t="15355" x="4862513" y="2614613"/>
          <p14:tracePt t="15363" x="4848225" y="2614613"/>
          <p14:tracePt t="15371" x="4843463" y="2614613"/>
          <p14:tracePt t="15379" x="4829175" y="2614613"/>
          <p14:tracePt t="15387" x="4819650" y="2614613"/>
          <p14:tracePt t="15395" x="4805363" y="2614613"/>
          <p14:tracePt t="15403" x="4800600" y="2614613"/>
          <p14:tracePt t="15411" x="4795838" y="2614613"/>
          <p14:tracePt t="15452" x="4786313" y="2614613"/>
          <p14:tracePt t="15467" x="4781550" y="2614613"/>
          <p14:tracePt t="15491" x="4776788" y="2614613"/>
          <p14:tracePt t="15507" x="4772025" y="2614613"/>
          <p14:tracePt t="15523" x="4762500" y="2614613"/>
          <p14:tracePt t="15547" x="4757738" y="2614613"/>
          <p14:tracePt t="15603" x="4752975" y="2614613"/>
          <p14:tracePt t="15627" x="4743450" y="2614613"/>
          <p14:tracePt t="15643" x="4738688" y="2614613"/>
          <p14:tracePt t="15651" x="4733925" y="2609850"/>
          <p14:tracePt t="15707" x="4724400" y="2609850"/>
          <p14:tracePt t="15731" x="4719638" y="2609850"/>
          <p14:tracePt t="15747" x="4714875" y="2609850"/>
          <p14:tracePt t="15755" x="4710113" y="2609850"/>
          <p14:tracePt t="15859" x="4705350" y="2605088"/>
          <p14:tracePt t="15883" x="4719638" y="2605088"/>
          <p14:tracePt t="15891" x="4743450" y="2605088"/>
          <p14:tracePt t="15899" x="4772025" y="2600325"/>
          <p14:tracePt t="15907" x="4781550" y="2590800"/>
          <p14:tracePt t="15915" x="4800600" y="2566988"/>
          <p14:tracePt t="15923" x="4800600" y="2557463"/>
          <p14:tracePt t="15931" x="4805363" y="2547938"/>
          <p14:tracePt t="16387" x="4810125" y="2547938"/>
          <p14:tracePt t="16619" x="4805363" y="2547938"/>
          <p14:tracePt t="16635" x="4800600" y="2547938"/>
          <p14:tracePt t="16667" x="4795838" y="2547938"/>
          <p14:tracePt t="16699" x="4791075" y="2547938"/>
          <p14:tracePt t="16707" x="4786313" y="2547938"/>
          <p14:tracePt t="16723" x="4786313" y="2552700"/>
          <p14:tracePt t="16779" x="4781550" y="2557463"/>
          <p14:tracePt t="16819" x="4776788" y="2557463"/>
          <p14:tracePt t="16842" x="4767263" y="2557463"/>
          <p14:tracePt t="16931" x="4762500" y="2557463"/>
          <p14:tracePt t="16947" x="4757738" y="2557463"/>
          <p14:tracePt t="16970" x="4748213" y="2557463"/>
          <p14:tracePt t="17019" x="4743450" y="2557463"/>
          <p14:tracePt t="17043" x="4738688" y="2557463"/>
          <p14:tracePt t="17066" x="4733925" y="2557463"/>
          <p14:tracePt t="17107" x="4724400" y="2557463"/>
          <p14:tracePt t="17187" x="4719638" y="2557463"/>
          <p14:tracePt t="17195" x="4714875" y="2557463"/>
          <p14:tracePt t="17203" x="4705350" y="2557463"/>
          <p14:tracePt t="17211" x="4700588" y="2557463"/>
          <p14:tracePt t="17227" x="4695825" y="2557463"/>
          <p14:tracePt t="17387" x="4691063" y="2557463"/>
          <p14:tracePt t="17691" x="4695825" y="2557463"/>
          <p14:tracePt t="17699" x="4700588" y="2557463"/>
          <p14:tracePt t="17707" x="4705350" y="2557463"/>
          <p14:tracePt t="17715" x="4719638" y="2557463"/>
          <p14:tracePt t="17723" x="4738688" y="2566988"/>
          <p14:tracePt t="17731" x="4748213" y="2566988"/>
          <p14:tracePt t="17739" x="4776788" y="2571750"/>
          <p14:tracePt t="17746" x="4810125" y="2571750"/>
          <p14:tracePt t="17754" x="4848225" y="2586038"/>
          <p14:tracePt t="17763" x="4872038" y="2586038"/>
          <p14:tracePt t="17770" x="4900613" y="2590800"/>
          <p14:tracePt t="17779" x="4938713" y="2590800"/>
          <p14:tracePt t="17790" x="4995863" y="2590800"/>
          <p14:tracePt t="17797" x="5033963" y="2590800"/>
          <p14:tracePt t="17804" x="5091113" y="2590800"/>
          <p14:tracePt t="17811" x="5138738" y="2590800"/>
          <p14:tracePt t="17819" x="5162550" y="2586038"/>
          <p14:tracePt t="17827" x="5181600" y="2557463"/>
          <p14:tracePt t="17835" x="5181600" y="2547938"/>
          <p14:tracePt t="17842" x="5181600" y="2528888"/>
          <p14:tracePt t="17850" x="5181600" y="2524125"/>
          <p14:tracePt t="18187" x="5176838" y="2524125"/>
          <p14:tracePt t="18203" x="5172075" y="2528888"/>
          <p14:tracePt t="18211" x="5167313" y="2533650"/>
          <p14:tracePt t="18227" x="5162550" y="2547938"/>
          <p14:tracePt t="18235" x="5157788" y="2557463"/>
          <p14:tracePt t="18243" x="5153025" y="2557463"/>
          <p14:tracePt t="18251" x="5148263" y="2562225"/>
          <p14:tracePt t="18259" x="5138738" y="2571750"/>
          <p14:tracePt t="18270" x="5129213" y="2581275"/>
          <p14:tracePt t="18276" x="5119688" y="2586038"/>
          <p14:tracePt t="18283" x="5114925" y="2590800"/>
          <p14:tracePt t="18291" x="5110163" y="2600325"/>
          <p14:tracePt t="18299" x="5105400" y="2605088"/>
          <p14:tracePt t="18307" x="5105400" y="2609850"/>
          <p14:tracePt t="18323" x="5091113" y="2609850"/>
          <p14:tracePt t="18339" x="5081588" y="2609850"/>
          <p14:tracePt t="18347" x="5076825" y="2609850"/>
          <p14:tracePt t="18355" x="5057775" y="2609850"/>
          <p14:tracePt t="18363" x="5033963" y="2609850"/>
          <p14:tracePt t="18371" x="5024438" y="2609850"/>
          <p14:tracePt t="18379" x="5019675" y="2609850"/>
          <p14:tracePt t="18387" x="5000625" y="2609850"/>
          <p14:tracePt t="18395" x="4986338" y="2609850"/>
          <p14:tracePt t="18403" x="4976813" y="2609850"/>
          <p14:tracePt t="18411" x="4962525" y="2609850"/>
          <p14:tracePt t="18419" x="4957763" y="2609850"/>
          <p14:tracePt t="18427" x="4953000" y="2609850"/>
          <p14:tracePt t="18434" x="4948238" y="2609850"/>
          <p14:tracePt t="18443" x="4943475" y="2609850"/>
          <p14:tracePt t="18451" x="4938713" y="2609850"/>
          <p14:tracePt t="18467" x="4933950" y="2609850"/>
          <p14:tracePt t="18475" x="4924425" y="2609850"/>
          <p14:tracePt t="18523" x="4919663" y="2609850"/>
          <p14:tracePt t="18555" x="4914900" y="2609850"/>
          <p14:tracePt t="18587" x="4905375" y="2609850"/>
          <p14:tracePt t="18595" x="4900613" y="2609850"/>
          <p14:tracePt t="18611" x="4895850" y="2605088"/>
          <p14:tracePt t="18627" x="4891088" y="2600325"/>
          <p14:tracePt t="18667" x="4881563" y="2600325"/>
          <p14:tracePt t="18683" x="4876800" y="2600325"/>
          <p14:tracePt t="18691" x="4872038" y="2600325"/>
          <p14:tracePt t="18707" x="4862513" y="2600325"/>
          <p14:tracePt t="18715" x="4857750" y="2600325"/>
          <p14:tracePt t="18723" x="4852988" y="2600325"/>
          <p14:tracePt t="18731" x="4848225" y="2600325"/>
          <p14:tracePt t="18746" x="4843463" y="2600325"/>
          <p14:tracePt t="18763" x="4838700" y="2595563"/>
          <p14:tracePt t="18779" x="4833938" y="2595563"/>
          <p14:tracePt t="18787" x="4829175" y="2595563"/>
          <p14:tracePt t="18802" x="4824413" y="2590800"/>
          <p14:tracePt t="18811" x="4819650" y="2590800"/>
          <p14:tracePt t="18939" x="4838700" y="2590800"/>
          <p14:tracePt t="18947" x="4876800" y="2581275"/>
          <p14:tracePt t="18954" x="4905375" y="2576513"/>
          <p14:tracePt t="18963" x="4929188" y="2571750"/>
          <p14:tracePt t="18971" x="4957763" y="2571750"/>
          <p14:tracePt t="18979" x="4981575" y="2566988"/>
          <p14:tracePt t="18987" x="4991100" y="2562225"/>
          <p14:tracePt t="18995" x="5005388" y="2562225"/>
          <p14:tracePt t="19003" x="5010150" y="2562225"/>
          <p14:tracePt t="19011" x="5014913" y="2557463"/>
          <p14:tracePt t="19266" x="5029200" y="2557463"/>
          <p14:tracePt t="19275" x="5033963" y="2557463"/>
          <p14:tracePt t="19282" x="5043488" y="2557463"/>
          <p14:tracePt t="19290" x="5053013" y="2557463"/>
          <p14:tracePt t="19298" x="5072063" y="2557463"/>
          <p14:tracePt t="19307" x="5081588" y="2557463"/>
          <p14:tracePt t="19315" x="5100638" y="2557463"/>
          <p14:tracePt t="19323" x="5105400" y="2557463"/>
          <p14:tracePt t="19331" x="5124450" y="2557463"/>
          <p14:tracePt t="19339" x="5133975" y="2557463"/>
          <p14:tracePt t="19347" x="5148263" y="2557463"/>
          <p14:tracePt t="19355" x="5157788" y="2562225"/>
          <p14:tracePt t="19363" x="5167313" y="2562225"/>
          <p14:tracePt t="19370" x="5176838" y="2562225"/>
          <p14:tracePt t="19379" x="5181600" y="2562225"/>
          <p14:tracePt t="19387" x="5191125" y="2562225"/>
          <p14:tracePt t="19467" x="5195888" y="2562225"/>
          <p14:tracePt t="19667" x="5210175" y="2562225"/>
          <p14:tracePt t="19739" x="5214938" y="2562225"/>
          <p14:tracePt t="19755" x="5219700" y="2566988"/>
          <p14:tracePt t="19787" x="5224463" y="2571750"/>
          <p14:tracePt t="19811" x="5229225" y="2576513"/>
          <p14:tracePt t="19851" x="5233988" y="2576513"/>
          <p14:tracePt t="19883" x="5238750" y="2576513"/>
          <p14:tracePt t="19915" x="5243513" y="2576513"/>
          <p14:tracePt t="19931" x="5248275" y="2576513"/>
          <p14:tracePt t="19939" x="5253038" y="2576513"/>
          <p14:tracePt t="19995" x="5257800" y="2576513"/>
          <p14:tracePt t="20123" x="5272088" y="2576513"/>
          <p14:tracePt t="20131" x="5276850" y="2576513"/>
          <p14:tracePt t="20139" x="5286375" y="2576513"/>
          <p14:tracePt t="20147" x="5300663" y="2576513"/>
          <p14:tracePt t="20155" x="5305425" y="2576513"/>
          <p14:tracePt t="20163" x="5319713" y="2576513"/>
          <p14:tracePt t="20187" x="5324475" y="2576513"/>
          <p14:tracePt t="20571" x="5319713" y="2581275"/>
          <p14:tracePt t="20578" x="5305425" y="2605088"/>
          <p14:tracePt t="20587" x="5305425" y="2619375"/>
          <p14:tracePt t="20595" x="5286375" y="2647950"/>
          <p14:tracePt t="20603" x="5267325" y="2690813"/>
          <p14:tracePt t="20611" x="5238750" y="2714625"/>
          <p14:tracePt t="20619" x="5229225" y="2719388"/>
          <p14:tracePt t="20627" x="5214938" y="2728913"/>
          <p14:tracePt t="20635" x="5191125" y="2743200"/>
          <p14:tracePt t="20643" x="5172075" y="2762250"/>
          <p14:tracePt t="20651" x="5148263" y="2771775"/>
          <p14:tracePt t="20659" x="5119688" y="2786063"/>
          <p14:tracePt t="20667" x="5091113" y="2805113"/>
          <p14:tracePt t="20675" x="5076825" y="2819400"/>
          <p14:tracePt t="20683" x="5053013" y="2838450"/>
          <p14:tracePt t="20691" x="5029200" y="2857500"/>
          <p14:tracePt t="20699" x="4995863" y="2876550"/>
          <p14:tracePt t="20707" x="4972050" y="2890838"/>
          <p14:tracePt t="20715" x="4953000" y="2905125"/>
          <p14:tracePt t="20723" x="4938713" y="2909888"/>
          <p14:tracePt t="20731" x="4933950" y="2909888"/>
          <p14:tracePt t="20739" x="4914900" y="2919413"/>
          <p14:tracePt t="20755" x="4895850" y="2928938"/>
          <p14:tracePt t="20771" x="4886325" y="2933700"/>
          <p14:tracePt t="20787" x="4862513" y="2947988"/>
          <p14:tracePt t="20803" x="4857750" y="2952750"/>
          <p14:tracePt t="20811" x="4843463" y="2957513"/>
          <p14:tracePt t="20835" x="4838700" y="2962275"/>
          <p14:tracePt t="20843" x="4829175" y="2962275"/>
          <p14:tracePt t="20859" x="4824413" y="2962275"/>
          <p14:tracePt t="20899" x="4819650" y="2962275"/>
          <p14:tracePt t="20915" x="4814888" y="2962275"/>
          <p14:tracePt t="20923" x="4814888" y="2967038"/>
          <p14:tracePt t="20931" x="4800600" y="2967038"/>
          <p14:tracePt t="20939" x="4795838" y="2967038"/>
          <p14:tracePt t="20947" x="4781550" y="2971800"/>
          <p14:tracePt t="20955" x="4772025" y="2971800"/>
          <p14:tracePt t="20963" x="4757738" y="2971800"/>
          <p14:tracePt t="20971" x="4752975" y="2971800"/>
          <p14:tracePt t="20979" x="4748213" y="2971800"/>
          <p14:tracePt t="20987" x="4743450" y="2976563"/>
          <p14:tracePt t="21059" x="4738688" y="2976563"/>
          <p14:tracePt t="21403" x="4733925" y="2976563"/>
          <p14:tracePt t="21419" x="4729163" y="2976563"/>
          <p14:tracePt t="21427" x="4724400" y="2981325"/>
          <p14:tracePt t="21443" x="4719638" y="2981325"/>
          <p14:tracePt t="21491" x="4714875" y="2981325"/>
          <p14:tracePt t="21499" x="4710113" y="2986088"/>
          <p14:tracePt t="21531" x="4710113" y="2990850"/>
          <p14:tracePt t="21579" x="4710113" y="2995613"/>
          <p14:tracePt t="23059" x="4710113" y="3009900"/>
          <p14:tracePt t="23075" x="4714875" y="3014663"/>
          <p14:tracePt t="23091" x="4719638" y="3014663"/>
          <p14:tracePt t="23099" x="4733925" y="3019425"/>
          <p14:tracePt t="23107" x="4738688" y="3019425"/>
          <p14:tracePt t="23115" x="4743450" y="3024188"/>
          <p14:tracePt t="23123" x="4752975" y="3033713"/>
          <p14:tracePt t="23131" x="4762500" y="3033713"/>
          <p14:tracePt t="23139" x="4781550" y="3038475"/>
          <p14:tracePt t="23147" x="4810125" y="3038475"/>
          <p14:tracePt t="23157" x="4843463" y="3038475"/>
          <p14:tracePt t="23171" x="4848225" y="3038475"/>
          <p14:tracePt t="23179" x="4852988" y="3038475"/>
          <p14:tracePt t="23643" x="4862513" y="3043238"/>
          <p14:tracePt t="23651" x="4867275" y="3048000"/>
          <p14:tracePt t="23659" x="4872038" y="3057525"/>
          <p14:tracePt t="23667" x="4876800" y="3062288"/>
          <p14:tracePt t="23675" x="4881563" y="3062288"/>
          <p14:tracePt t="23683" x="4900613" y="3076575"/>
          <p14:tracePt t="23691" x="4905375" y="3081338"/>
          <p14:tracePt t="23707" x="4910138" y="3081338"/>
          <p14:tracePt t="23779" x="4919663" y="3071813"/>
          <p14:tracePt t="23787" x="4929188" y="3071813"/>
          <p14:tracePt t="23795" x="4962525" y="3057525"/>
          <p14:tracePt t="23803" x="4981575" y="3052763"/>
          <p14:tracePt t="23812" x="4995863" y="3052763"/>
          <p14:tracePt t="23819" x="5014913" y="3052763"/>
          <p14:tracePt t="23835" x="5019675" y="3048000"/>
          <p14:tracePt t="23923" x="5029200" y="3048000"/>
          <p14:tracePt t="23931" x="5033963" y="3048000"/>
          <p14:tracePt t="23939" x="5038725" y="3048000"/>
          <p14:tracePt t="23947" x="5043488" y="3048000"/>
          <p14:tracePt t="23955" x="5053013" y="3048000"/>
          <p14:tracePt t="24203" x="5062538" y="3048000"/>
          <p14:tracePt t="24211" x="5072063" y="3048000"/>
          <p14:tracePt t="24219" x="5081588" y="3048000"/>
          <p14:tracePt t="24227" x="5086350" y="3043238"/>
          <p14:tracePt t="24251" x="5091113" y="3043238"/>
          <p14:tracePt t="24259" x="5091113" y="3028950"/>
          <p14:tracePt t="24731" x="5095875" y="3028950"/>
          <p14:tracePt t="24738" x="5105400" y="3028950"/>
          <p14:tracePt t="24747" x="5114925" y="3028950"/>
          <p14:tracePt t="24755" x="5143500" y="3028950"/>
          <p14:tracePt t="24763" x="5176838" y="3028950"/>
          <p14:tracePt t="24770" x="5191125" y="3028950"/>
          <p14:tracePt t="24779" x="5210175" y="3028950"/>
          <p14:tracePt t="24787" x="5224463" y="3028950"/>
          <p14:tracePt t="24851" x="5229225" y="3024188"/>
          <p14:tracePt t="24867" x="5233988" y="3019425"/>
          <p14:tracePt t="24875" x="5233988" y="3014663"/>
          <p14:tracePt t="24882" x="5233988" y="3009900"/>
          <p14:tracePt t="24891" x="5238750" y="3005138"/>
          <p14:tracePt t="24899" x="5243513" y="3000375"/>
          <p14:tracePt t="24907" x="5253038" y="2986088"/>
          <p14:tracePt t="24915" x="5257800" y="2986088"/>
          <p14:tracePt t="25003" x="5262563" y="2981325"/>
          <p14:tracePt t="25018" x="5272088" y="2971800"/>
          <p14:tracePt t="25027" x="5276850" y="2971800"/>
          <p14:tracePt t="25043" x="5281613" y="2971800"/>
          <p14:tracePt t="25051" x="5291138" y="2967038"/>
          <p14:tracePt t="25059" x="5295900" y="2967038"/>
          <p14:tracePt t="25067" x="5305425" y="2967038"/>
          <p14:tracePt t="25075" x="5314950" y="2967038"/>
          <p14:tracePt t="25083" x="5324475" y="2967038"/>
          <p14:tracePt t="25099" x="5338763" y="2962275"/>
          <p14:tracePt t="25123" x="5343525" y="2962275"/>
          <p14:tracePt t="25163" x="5348288" y="2962275"/>
          <p14:tracePt t="25187" x="5357813" y="2962275"/>
          <p14:tracePt t="25203" x="5362575" y="2962275"/>
          <p14:tracePt t="25227" x="5367338" y="2962275"/>
          <p14:tracePt t="25667" x="5362575" y="2962275"/>
          <p14:tracePt t="26004" x="5362575" y="2967038"/>
          <p14:tracePt t="26019" x="5362575" y="2971800"/>
          <p14:tracePt t="26035" x="5362575" y="2986088"/>
          <p14:tracePt t="26043" x="5362575" y="2995613"/>
          <p14:tracePt t="26051" x="5343525" y="3019425"/>
          <p14:tracePt t="26059" x="5305425" y="3024188"/>
          <p14:tracePt t="26067" x="5229225" y="3033713"/>
          <p14:tracePt t="26075" x="5191125" y="3033713"/>
          <p14:tracePt t="26083" x="5167313" y="3033713"/>
          <p14:tracePt t="26435" x="5162550" y="3048000"/>
          <p14:tracePt t="26443" x="5162550" y="3071813"/>
          <p14:tracePt t="26451" x="5162550" y="3076575"/>
          <p14:tracePt t="26459" x="5162550" y="3081338"/>
          <p14:tracePt t="26467" x="5157788" y="3090863"/>
          <p14:tracePt t="26475" x="5153025" y="3095625"/>
          <p14:tracePt t="26483" x="5153025" y="3100388"/>
          <p14:tracePt t="26491" x="5148263" y="3114675"/>
          <p14:tracePt t="26499" x="5143500" y="3114675"/>
          <p14:tracePt t="26507" x="5138738" y="3119438"/>
          <p14:tracePt t="26515" x="5133975" y="3128963"/>
          <p14:tracePt t="26525" x="5133975" y="3138488"/>
          <p14:tracePt t="26532" x="5114925" y="3148013"/>
          <p14:tracePt t="26540" x="5110163" y="3152775"/>
          <p14:tracePt t="26547" x="5095875" y="3167063"/>
          <p14:tracePt t="26555" x="5091113" y="3171825"/>
          <p14:tracePt t="26571" x="5081588" y="3176588"/>
          <p14:tracePt t="26579" x="5076825" y="3176588"/>
          <p14:tracePt t="26587" x="5067300" y="3176588"/>
          <p14:tracePt t="26595" x="5062538" y="3181350"/>
          <p14:tracePt t="26603" x="5057775" y="3181350"/>
          <p14:tracePt t="26635" x="5053013" y="3186113"/>
          <p14:tracePt t="26643" x="5048250" y="3190875"/>
          <p14:tracePt t="26650" x="5038725" y="3195638"/>
          <p14:tracePt t="26659" x="5029200" y="3205163"/>
          <p14:tracePt t="26667" x="5024438" y="3209925"/>
          <p14:tracePt t="26675" x="5014913" y="3214688"/>
          <p14:tracePt t="26683" x="5005388" y="3219450"/>
          <p14:tracePt t="26690" x="4995863" y="3228975"/>
          <p14:tracePt t="26699" x="4981575" y="3238500"/>
          <p14:tracePt t="26706" x="4976813" y="3243263"/>
          <p14:tracePt t="26715" x="4957763" y="3248025"/>
          <p14:tracePt t="26723" x="4953000" y="3252788"/>
          <p14:tracePt t="26731" x="4938713" y="3257550"/>
          <p14:tracePt t="26739" x="4919663" y="3267075"/>
          <p14:tracePt t="26747" x="4905375" y="3271838"/>
          <p14:tracePt t="26755" x="4881563" y="3290888"/>
          <p14:tracePt t="26763" x="4872038" y="3295650"/>
          <p14:tracePt t="26771" x="4843463" y="3314700"/>
          <p14:tracePt t="26779" x="4833938" y="3319463"/>
          <p14:tracePt t="26787" x="4805363" y="3324225"/>
          <p14:tracePt t="26795" x="4776788" y="3343275"/>
          <p14:tracePt t="26803" x="4762500" y="3348038"/>
          <p14:tracePt t="26811" x="4738688" y="3352800"/>
          <p14:tracePt t="26818" x="4724400" y="3367088"/>
          <p14:tracePt t="26827" x="4714875" y="3376613"/>
          <p14:tracePt t="26835" x="4695825" y="3390900"/>
          <p14:tracePt t="26843" x="4695825" y="3395663"/>
          <p14:tracePt t="26850" x="4681538" y="3405188"/>
          <p14:tracePt t="26859" x="4676775" y="3409950"/>
          <p14:tracePt t="26866" x="4672013" y="3414713"/>
          <p14:tracePt t="26875" x="4667250" y="3419475"/>
          <p14:tracePt t="27171" x="4657725" y="3429000"/>
          <p14:tracePt t="27291" x="4652963" y="3433763"/>
          <p14:tracePt t="27876" x="4652963" y="3438525"/>
          <p14:tracePt t="27899" x="4657725" y="3438525"/>
          <p14:tracePt t="27916" x="4662488" y="3438525"/>
          <p14:tracePt t="27923" x="4667250" y="3438525"/>
          <p14:tracePt t="27931" x="4672013" y="3438525"/>
          <p14:tracePt t="27964" x="4676775" y="3438525"/>
          <p14:tracePt t="27995" x="4681538" y="3438525"/>
          <p14:tracePt t="28019" x="4686300" y="3438525"/>
          <p14:tracePt t="28091" x="4691063" y="3438525"/>
          <p14:tracePt t="28115" x="4700588" y="3438525"/>
          <p14:tracePt t="28179" x="4705350" y="3438525"/>
          <p14:tracePt t="28235" x="4710113" y="3438525"/>
          <p14:tracePt t="28250" x="4719638" y="3438525"/>
          <p14:tracePt t="28259" x="4724400" y="3438525"/>
          <p14:tracePt t="28267" x="4729163" y="3438525"/>
          <p14:tracePt t="28283" x="4733925" y="3438525"/>
          <p14:tracePt t="28299" x="4743450" y="3438525"/>
          <p14:tracePt t="28371" x="4748213" y="3438525"/>
          <p14:tracePt t="28403" x="4752975" y="3438525"/>
          <p14:tracePt t="28467" x="4767263" y="3438525"/>
          <p14:tracePt t="28499" x="4772025" y="3438525"/>
          <p14:tracePt t="28507" x="4776788" y="3438525"/>
          <p14:tracePt t="28515" x="4786313" y="3438525"/>
          <p14:tracePt t="28523" x="4791075" y="3438525"/>
          <p14:tracePt t="28531" x="4810125" y="3438525"/>
          <p14:tracePt t="28539" x="4824413" y="3438525"/>
          <p14:tracePt t="28547" x="4838700" y="3438525"/>
          <p14:tracePt t="28555" x="4862513" y="3438525"/>
          <p14:tracePt t="28563" x="4872038" y="3433763"/>
          <p14:tracePt t="28571" x="4876800" y="3429000"/>
          <p14:tracePt t="28579" x="4876800" y="3419475"/>
          <p14:tracePt t="28587" x="4876800" y="3400425"/>
          <p14:tracePt t="28595" x="4876800" y="3376613"/>
          <p14:tracePt t="29051" x="4886325" y="3376613"/>
          <p14:tracePt t="29059" x="4891088" y="3376613"/>
          <p14:tracePt t="29067" x="4895850" y="3376613"/>
          <p14:tracePt t="29115" x="4900613" y="3376613"/>
          <p14:tracePt t="29123" x="4900613" y="3381375"/>
          <p14:tracePt t="29131" x="4900613" y="3386138"/>
          <p14:tracePt t="29139" x="4905375" y="3390900"/>
          <p14:tracePt t="29187" x="4910138" y="3395663"/>
          <p14:tracePt t="29683" x="4914900" y="3395663"/>
          <p14:tracePt t="29691" x="4919663" y="3400425"/>
          <p14:tracePt t="29699" x="4924425" y="3400425"/>
          <p14:tracePt t="29707" x="4929188" y="3400425"/>
          <p14:tracePt t="29715" x="4933950" y="3400425"/>
          <p14:tracePt t="29723" x="4948238" y="3400425"/>
          <p14:tracePt t="29731" x="4953000" y="3400425"/>
          <p14:tracePt t="29739" x="4957763" y="3400425"/>
          <p14:tracePt t="29779" x="4967288" y="3400425"/>
          <p14:tracePt t="29787" x="4972050" y="3400425"/>
          <p14:tracePt t="29796" x="4981575" y="3400425"/>
          <p14:tracePt t="29803" x="4995863" y="3409950"/>
          <p14:tracePt t="29811" x="5019675" y="3409950"/>
          <p14:tracePt t="29819" x="5029200" y="3414713"/>
          <p14:tracePt t="29827" x="5048250" y="3419475"/>
          <p14:tracePt t="29835" x="5057775" y="3424238"/>
          <p14:tracePt t="29843" x="5076825" y="3433763"/>
          <p14:tracePt t="29851" x="5081588" y="3433763"/>
          <p14:tracePt t="29859" x="5081588" y="3438525"/>
          <p14:tracePt t="29875" x="5091113" y="3438525"/>
          <p14:tracePt t="29883" x="5095875" y="3438525"/>
          <p14:tracePt t="29907" x="5100638" y="3438525"/>
          <p14:tracePt t="29955" x="5110163" y="3443288"/>
          <p14:tracePt t="29987" x="5114925" y="3443288"/>
          <p14:tracePt t="30027" x="5129213" y="3452813"/>
          <p14:tracePt t="30043" x="5138738" y="3452813"/>
          <p14:tracePt t="30050" x="5143500" y="3452813"/>
          <p14:tracePt t="30059" x="5162550" y="3452813"/>
          <p14:tracePt t="30067" x="5172075" y="3452813"/>
          <p14:tracePt t="30075" x="5181600" y="3452813"/>
          <p14:tracePt t="30083" x="5191125" y="3448050"/>
          <p14:tracePt t="30091" x="5205413" y="3448050"/>
          <p14:tracePt t="30099" x="5219700" y="3443288"/>
          <p14:tracePt t="30115" x="5224463" y="3443288"/>
          <p14:tracePt t="30122" x="5233988" y="3443288"/>
          <p14:tracePt t="30131" x="5238750" y="3443288"/>
          <p14:tracePt t="30139" x="5243513" y="3443288"/>
          <p14:tracePt t="30275" x="5253038" y="3443288"/>
          <p14:tracePt t="31187" x="5257800" y="3443288"/>
          <p14:tracePt t="31259" x="5262563" y="3443288"/>
          <p14:tracePt t="31483" x="5272088" y="3443288"/>
          <p14:tracePt t="31507" x="5276850" y="3452813"/>
          <p14:tracePt t="31517" x="5281613" y="3457575"/>
          <p14:tracePt t="31523" x="5281613" y="3462338"/>
          <p14:tracePt t="31539" x="5281613" y="3467100"/>
          <p14:tracePt t="31691" x="5281613" y="3471863"/>
          <p14:tracePt t="31909" x="5281613" y="3476625"/>
          <p14:tracePt t="31915" x="5281613" y="3481388"/>
          <p14:tracePt t="31923" x="5281613" y="3486150"/>
          <p14:tracePt t="31931" x="5281613" y="3490913"/>
          <p14:tracePt t="31939" x="5276850" y="3500438"/>
          <p14:tracePt t="31947" x="5267325" y="3505200"/>
          <p14:tracePt t="31956" x="5243513" y="3505200"/>
          <p14:tracePt t="31963" x="5229225" y="3505200"/>
          <p14:tracePt t="31971" x="5224463" y="3505200"/>
          <p14:tracePt t="32547" x="5219700" y="3505200"/>
          <p14:tracePt t="32555" x="5219700" y="3509963"/>
          <p14:tracePt t="32563" x="5214938" y="3509963"/>
          <p14:tracePt t="32571" x="5205413" y="3509963"/>
          <p14:tracePt t="32579" x="5186363" y="3509963"/>
          <p14:tracePt t="32588" x="5167313" y="3514725"/>
          <p14:tracePt t="32594" x="5157788" y="3514725"/>
          <p14:tracePt t="32603" x="5143500" y="3514725"/>
          <p14:tracePt t="32611" x="5133975" y="3514725"/>
          <p14:tracePt t="32619" x="5114925" y="3514725"/>
          <p14:tracePt t="32635" x="5110163" y="3514725"/>
          <p14:tracePt t="32643" x="5095875" y="3509963"/>
          <p14:tracePt t="32651" x="5086350" y="3509963"/>
          <p14:tracePt t="32659" x="5072063" y="3505200"/>
          <p14:tracePt t="32667" x="5053013" y="3495675"/>
          <p14:tracePt t="32675" x="5024438" y="3486150"/>
          <p14:tracePt t="32683" x="4976813" y="3481388"/>
          <p14:tracePt t="32691" x="4924425" y="3457575"/>
          <p14:tracePt t="32699" x="4886325" y="3457575"/>
          <p14:tracePt t="32707" x="4833938" y="3443288"/>
          <p14:tracePt t="32715" x="4786313" y="3438525"/>
          <p14:tracePt t="32722" x="4743450" y="3414713"/>
          <p14:tracePt t="32731" x="4676775" y="3400425"/>
          <p14:tracePt t="32739" x="4614863" y="3381375"/>
          <p14:tracePt t="32747" x="4562475" y="3348038"/>
          <p14:tracePt t="32755" x="4505325" y="3328988"/>
          <p14:tracePt t="32763" x="4452938" y="3295650"/>
          <p14:tracePt t="32771" x="4410075" y="3286125"/>
          <p14:tracePt t="32779" x="4386263" y="3271838"/>
          <p14:tracePt t="32787" x="4352925" y="3257550"/>
          <p14:tracePt t="32795" x="4343400" y="3248025"/>
          <p14:tracePt t="32803" x="4329113" y="3243263"/>
          <p14:tracePt t="32811" x="4319588" y="3233738"/>
          <p14:tracePt t="32818" x="4300538" y="3219450"/>
          <p14:tracePt t="32827" x="4300538" y="3214688"/>
          <p14:tracePt t="32835" x="4281488" y="3190875"/>
          <p14:tracePt t="32843" x="4276725" y="3181350"/>
          <p14:tracePt t="32850" x="4267200" y="3162300"/>
          <p14:tracePt t="32859" x="4257675" y="3148013"/>
          <p14:tracePt t="32866" x="4252913" y="3133725"/>
          <p14:tracePt t="32875" x="4252913" y="3124200"/>
          <p14:tracePt t="32883" x="4252913" y="3119438"/>
          <p14:tracePt t="32891" x="4252913" y="3109913"/>
          <p14:tracePt t="32899" x="4252913" y="3095625"/>
          <p14:tracePt t="32907" x="4252913" y="3090863"/>
          <p14:tracePt t="32923" x="4252913" y="3081338"/>
          <p14:tracePt t="32931" x="4257675" y="3071813"/>
          <p14:tracePt t="32939" x="4262438" y="3067050"/>
          <p14:tracePt t="32947" x="4276725" y="3062288"/>
          <p14:tracePt t="32963" x="4291013" y="3052763"/>
          <p14:tracePt t="32971" x="4300538" y="3048000"/>
          <p14:tracePt t="32979" x="4319588" y="3048000"/>
          <p14:tracePt t="32987" x="4333875" y="3043238"/>
          <p14:tracePt t="32995" x="4338638" y="3038475"/>
          <p14:tracePt t="33003" x="4357688" y="3028950"/>
          <p14:tracePt t="33010" x="4362450" y="3024188"/>
          <p14:tracePt t="33187" x="4381500" y="3024188"/>
          <p14:tracePt t="33195" x="4400550" y="3019425"/>
          <p14:tracePt t="33267" x="4405313" y="3019425"/>
          <p14:tracePt t="33274" x="4405313" y="3024188"/>
          <p14:tracePt t="33283" x="4405313" y="3028950"/>
          <p14:tracePt t="33291" x="4405313" y="3033713"/>
          <p14:tracePt t="33299" x="4395788" y="3033713"/>
          <p14:tracePt t="33307" x="4386263" y="3033713"/>
          <p14:tracePt t="33315" x="4381500" y="3033713"/>
          <p14:tracePt t="33323" x="4371975" y="3033713"/>
          <p14:tracePt t="33331" x="4352925" y="3033713"/>
          <p14:tracePt t="33339" x="4319588" y="3019425"/>
          <p14:tracePt t="33347" x="4257675" y="3005138"/>
          <p14:tracePt t="33355" x="4200525" y="3000375"/>
          <p14:tracePt t="33363" x="4114800" y="3000375"/>
          <p14:tracePt t="33371" x="4005263" y="2962275"/>
          <p14:tracePt t="33379" x="3914775" y="2933700"/>
          <p14:tracePt t="33387" x="3810000" y="2914650"/>
          <p14:tracePt t="33395" x="3633788" y="2871788"/>
          <p14:tracePt t="33403" x="3424238" y="2824163"/>
          <p14:tracePt t="33410" x="3243263" y="2805113"/>
          <p14:tracePt t="33419" x="3014663" y="2757488"/>
          <p14:tracePt t="33427" x="2805113" y="2719388"/>
          <p14:tracePt t="33435" x="2624138" y="2700338"/>
          <p14:tracePt t="33443" x="2433638" y="2652713"/>
          <p14:tracePt t="33451" x="2271713" y="2600325"/>
          <p14:tracePt t="33459" x="2062163" y="2543175"/>
          <p14:tracePt t="33467" x="1914525" y="2481263"/>
          <p14:tracePt t="33475" x="1809750" y="2438400"/>
          <p14:tracePt t="33483" x="1738313" y="2405063"/>
          <p14:tracePt t="33491" x="1690688" y="2376488"/>
          <p14:tracePt t="33499" x="1676400" y="2366963"/>
          <p14:tracePt t="33507" x="1662113" y="2347913"/>
          <p14:tracePt t="33667" x="1662113" y="2343150"/>
          <p14:tracePt t="33675" x="1666875" y="2343150"/>
          <p14:tracePt t="33683" x="1676400" y="2343150"/>
          <p14:tracePt t="33699" x="1676400" y="2347913"/>
          <p14:tracePt t="33707" x="1681163" y="2352675"/>
          <p14:tracePt t="33723" x="1681163" y="2357438"/>
          <p14:tracePt t="34179" x="1681163" y="2366963"/>
          <p14:tracePt t="34195" x="1681163" y="2371725"/>
          <p14:tracePt t="34203" x="1681163" y="2381250"/>
          <p14:tracePt t="34339" x="1685925" y="2381250"/>
          <p14:tracePt t="34347" x="1690688" y="2381250"/>
          <p14:tracePt t="34363" x="1695450" y="2381250"/>
          <p14:tracePt t="34371" x="1709738" y="2386013"/>
          <p14:tracePt t="34378" x="1714500" y="2390775"/>
          <p14:tracePt t="34459" x="1719263" y="2390775"/>
          <p14:tracePt t="34491" x="1724025" y="2390775"/>
          <p14:tracePt t="34683" x="1733550" y="2390775"/>
          <p14:tracePt t="34692" x="1738313" y="2390775"/>
          <p14:tracePt t="34699" x="1747838" y="2390775"/>
          <p14:tracePt t="34707" x="1752600" y="2390775"/>
          <p14:tracePt t="34715" x="1757363" y="2390775"/>
          <p14:tracePt t="34723" x="1762125" y="2390775"/>
          <p14:tracePt t="34731" x="1766888" y="2390775"/>
          <p14:tracePt t="34740" x="1771650" y="2390775"/>
          <p14:tracePt t="34747" x="1781175" y="2390775"/>
          <p14:tracePt t="34755" x="1790700" y="2390775"/>
          <p14:tracePt t="34771" x="1795463" y="2390775"/>
          <p14:tracePt t="34795" x="1800225" y="2390775"/>
          <p14:tracePt t="34811" x="1804988" y="2390775"/>
          <p14:tracePt t="34827" x="1809750" y="2390775"/>
          <p14:tracePt t="34835" x="1814513" y="2390775"/>
          <p14:tracePt t="34850" x="1819275" y="2390775"/>
          <p14:tracePt t="34891" x="1833563" y="2395538"/>
          <p14:tracePt t="34923" x="1838325" y="2395538"/>
          <p14:tracePt t="34938" x="1843088" y="2400300"/>
          <p14:tracePt t="34955" x="1847850" y="2409825"/>
          <p14:tracePt t="34971" x="1857375" y="2414588"/>
          <p14:tracePt t="34979" x="1862138" y="2419350"/>
          <p14:tracePt t="34995" x="1866900" y="2424113"/>
          <p14:tracePt t="35027" x="1885950" y="2428875"/>
          <p14:tracePt t="35043" x="1890713" y="2433638"/>
          <p14:tracePt t="35051" x="1890713" y="2438400"/>
          <p14:tracePt t="35067" x="1909763" y="2438400"/>
          <p14:tracePt t="35075" x="1928813" y="2443163"/>
          <p14:tracePt t="35083" x="1943100" y="2447925"/>
          <p14:tracePt t="35091" x="1957388" y="2447925"/>
          <p14:tracePt t="35099" x="1966913" y="2457450"/>
          <p14:tracePt t="35107" x="1985963" y="2457450"/>
          <p14:tracePt t="35115" x="1990725" y="2457450"/>
          <p14:tracePt t="35123" x="2000250" y="2457450"/>
          <p14:tracePt t="35139" x="2005013" y="2457450"/>
          <p14:tracePt t="35155" x="2009775" y="2457450"/>
          <p14:tracePt t="35667" x="2005013" y="2457450"/>
          <p14:tracePt t="35723" x="2000250" y="2457450"/>
          <p14:tracePt t="35747" x="1990725" y="2462213"/>
          <p14:tracePt t="35771" x="1985963" y="2466975"/>
          <p14:tracePt t="35787" x="1981200" y="2466975"/>
          <p14:tracePt t="35796" x="1976438" y="2471738"/>
          <p14:tracePt t="35803" x="1971675" y="2471738"/>
          <p14:tracePt t="35852" x="1966913" y="2476500"/>
          <p14:tracePt t="35859" x="1962150" y="2476500"/>
          <p14:tracePt t="35899" x="1952625" y="2476500"/>
          <p14:tracePt t="35923" x="1947863" y="2476500"/>
          <p14:tracePt t="35971" x="1943100" y="2476500"/>
          <p14:tracePt t="36003" x="1938338" y="2476500"/>
          <p14:tracePt t="36139" x="1933575" y="2481263"/>
          <p14:tracePt t="36187" x="1928813" y="2486025"/>
          <p14:tracePt t="36211" x="1943100" y="2490788"/>
          <p14:tracePt t="36219" x="1962150" y="2505075"/>
          <p14:tracePt t="36227" x="1985963" y="2509838"/>
          <p14:tracePt t="36235" x="2033588" y="2509838"/>
          <p14:tracePt t="36243" x="2071688" y="2509838"/>
          <p14:tracePt t="36251" x="2100263" y="2509838"/>
          <p14:tracePt t="36260" x="2133600" y="2509838"/>
          <p14:tracePt t="36267" x="2143125" y="2490788"/>
          <p14:tracePt t="36275" x="2143125" y="2466975"/>
          <p14:tracePt t="36628" x="2147888" y="2466975"/>
          <p14:tracePt t="36635" x="2147888" y="2471738"/>
          <p14:tracePt t="36651" x="2147888" y="2481263"/>
          <p14:tracePt t="36659" x="2147888" y="2490788"/>
          <p14:tracePt t="36666" x="2147888" y="2500313"/>
          <p14:tracePt t="36683" x="2138363" y="2505075"/>
          <p14:tracePt t="36691" x="2133600" y="2505075"/>
          <p14:tracePt t="36699" x="2124075" y="2509838"/>
          <p14:tracePt t="36739" x="2119313" y="2509838"/>
          <p14:tracePt t="36747" x="2114550" y="2514600"/>
          <p14:tracePt t="36755" x="2109788" y="2519363"/>
          <p14:tracePt t="37139" x="2109788" y="2524125"/>
          <p14:tracePt t="37235" x="2100263" y="2524125"/>
          <p14:tracePt t="37243" x="2090738" y="2524125"/>
          <p14:tracePt t="37251" x="2085975" y="2524125"/>
          <p14:tracePt t="37259" x="2076450" y="2524125"/>
          <p14:tracePt t="37315" x="2071688" y="2528888"/>
          <p14:tracePt t="37331" x="2071688" y="2533650"/>
          <p14:tracePt t="37347" x="2071688" y="2538413"/>
          <p14:tracePt t="37371" x="2100263" y="2547938"/>
          <p14:tracePt t="37379" x="2147888" y="2547938"/>
          <p14:tracePt t="37387" x="2214563" y="2547938"/>
          <p14:tracePt t="37395" x="2271713" y="2547938"/>
          <p14:tracePt t="37403" x="2347913" y="2547938"/>
          <p14:tracePt t="37411" x="2390775" y="2524125"/>
          <p14:tracePt t="37419" x="2419350" y="2490788"/>
          <p14:tracePt t="37427" x="2428875" y="2476500"/>
          <p14:tracePt t="37875" x="2424113" y="2476500"/>
          <p14:tracePt t="37931" x="2433638" y="2481263"/>
          <p14:tracePt t="37947" x="2438400" y="2500313"/>
          <p14:tracePt t="37964" x="2447925" y="2500313"/>
          <p14:tracePt t="37979" x="2457450" y="2500313"/>
          <p14:tracePt t="38027" x="2462213" y="2495550"/>
          <p14:tracePt t="38059" x="2466975" y="2490788"/>
          <p14:tracePt t="38147" x="2466975" y="2481263"/>
          <p14:tracePt t="38171" x="2466975" y="2471738"/>
          <p14:tracePt t="38195" x="2462213" y="2466975"/>
          <p14:tracePt t="38227" x="2452688" y="2466975"/>
          <p14:tracePt t="38235" x="2447925" y="2466975"/>
          <p14:tracePt t="38243" x="2443163" y="2466975"/>
          <p14:tracePt t="38259" x="2428875" y="2466975"/>
          <p14:tracePt t="38267" x="2424113" y="2466975"/>
          <p14:tracePt t="38275" x="2409825" y="2466975"/>
          <p14:tracePt t="38283" x="2405063" y="2466975"/>
          <p14:tracePt t="38291" x="2395538" y="2466975"/>
          <p14:tracePt t="38299" x="2381250" y="2466975"/>
          <p14:tracePt t="38308" x="2371725" y="2466975"/>
          <p14:tracePt t="38315" x="2357438" y="2466975"/>
          <p14:tracePt t="38322" x="2347913" y="2466975"/>
          <p14:tracePt t="38331" x="2328863" y="2466975"/>
          <p14:tracePt t="38339" x="2309813" y="2466975"/>
          <p14:tracePt t="38347" x="2295525" y="2466975"/>
          <p14:tracePt t="38355" x="2266950" y="2466975"/>
          <p14:tracePt t="38363" x="2252663" y="2466975"/>
          <p14:tracePt t="38371" x="2228850" y="2466975"/>
          <p14:tracePt t="38379" x="2214563" y="2466975"/>
          <p14:tracePt t="38387" x="2200275" y="2466975"/>
          <p14:tracePt t="38395" x="2185988" y="2466975"/>
          <p14:tracePt t="38402" x="2171700" y="2466975"/>
          <p14:tracePt t="38411" x="2152650" y="2466975"/>
          <p14:tracePt t="38427" x="2143125" y="2466975"/>
          <p14:tracePt t="38435" x="2119313" y="2466975"/>
          <p14:tracePt t="38443" x="2105025" y="2466975"/>
          <p14:tracePt t="38451" x="2095500" y="2466975"/>
          <p14:tracePt t="38459" x="2076450" y="2466975"/>
          <p14:tracePt t="38467" x="2066925" y="2466975"/>
          <p14:tracePt t="38475" x="2043113" y="2476500"/>
          <p14:tracePt t="38483" x="2028825" y="2481263"/>
          <p14:tracePt t="38491" x="2009775" y="2481263"/>
          <p14:tracePt t="38499" x="1995488" y="2486025"/>
          <p14:tracePt t="38507" x="1985963" y="2490788"/>
          <p14:tracePt t="38515" x="1971675" y="2490788"/>
          <p14:tracePt t="38523" x="1966913" y="2490788"/>
          <p14:tracePt t="38531" x="1962150" y="2490788"/>
          <p14:tracePt t="38539" x="1952625" y="2490788"/>
          <p14:tracePt t="38555" x="1947863" y="2490788"/>
          <p14:tracePt t="38563" x="1933575" y="2490788"/>
          <p14:tracePt t="38571" x="1928813" y="2490788"/>
          <p14:tracePt t="38579" x="1914525" y="2490788"/>
          <p14:tracePt t="38587" x="1905000" y="2490788"/>
          <p14:tracePt t="38595" x="1881188" y="2500313"/>
          <p14:tracePt t="38603" x="1871663" y="2500313"/>
          <p14:tracePt t="38611" x="1852613" y="2505075"/>
          <p14:tracePt t="38619" x="1843088" y="2505075"/>
          <p14:tracePt t="38627" x="1814513" y="2505075"/>
          <p14:tracePt t="38635" x="1800225" y="2514600"/>
          <p14:tracePt t="38643" x="1776413" y="2514600"/>
          <p14:tracePt t="38650" x="1757363" y="2519363"/>
          <p14:tracePt t="38659" x="1733550" y="2519363"/>
          <p14:tracePt t="38667" x="1704975" y="2519363"/>
          <p14:tracePt t="38675" x="1681163" y="2528888"/>
          <p14:tracePt t="38682" x="1662113" y="2533650"/>
          <p14:tracePt t="38691" x="1638300" y="2533650"/>
          <p14:tracePt t="38699" x="1624013" y="2538413"/>
          <p14:tracePt t="38707" x="1609725" y="2538413"/>
          <p14:tracePt t="38715" x="1590675" y="2547938"/>
          <p14:tracePt t="38723" x="1566863" y="2557463"/>
          <p14:tracePt t="38731" x="1562100" y="2557463"/>
          <p14:tracePt t="38739" x="1547813" y="2562225"/>
          <p14:tracePt t="38747" x="1543050" y="2562225"/>
          <p14:tracePt t="38755" x="1533525" y="2562225"/>
          <p14:tracePt t="38763" x="1528763" y="2562225"/>
          <p14:tracePt t="38771" x="1524000" y="2562225"/>
          <p14:tracePt t="38779" x="1514475" y="2562225"/>
          <p14:tracePt t="38787" x="1509713" y="2562225"/>
          <p14:tracePt t="38795" x="1504950" y="2562225"/>
          <p14:tracePt t="38811" x="1495425" y="2562225"/>
          <p14:tracePt t="38819" x="1490663" y="2562225"/>
          <p14:tracePt t="38827" x="1485900" y="2562225"/>
          <p14:tracePt t="38835" x="1481138" y="2562225"/>
          <p14:tracePt t="38843" x="1471613" y="2562225"/>
          <p14:tracePt t="38859" x="1462088" y="2562225"/>
          <p14:tracePt t="38867" x="1452563" y="2562225"/>
          <p14:tracePt t="38875" x="1447800" y="2562225"/>
          <p14:tracePt t="38883" x="1438275" y="2566988"/>
          <p14:tracePt t="38891" x="1428750" y="2566988"/>
          <p14:tracePt t="38899" x="1423988" y="2571750"/>
          <p14:tracePt t="38907" x="1419225" y="2571750"/>
          <p14:tracePt t="38915" x="1414463" y="2576513"/>
          <p14:tracePt t="38923" x="1409700" y="2581275"/>
          <p14:tracePt t="38939" x="1404938" y="2581275"/>
          <p14:tracePt t="38955" x="1400175" y="2581275"/>
          <p14:tracePt t="38971" x="1395413" y="2581275"/>
          <p14:tracePt t="38987" x="1385888" y="2581275"/>
          <p14:tracePt t="39003" x="1381125" y="2581275"/>
          <p14:tracePt t="39019" x="1376363" y="2581275"/>
          <p14:tracePt t="39027" x="1366838" y="2581275"/>
          <p14:tracePt t="39035" x="1357313" y="2576513"/>
          <p14:tracePt t="39043" x="1352550" y="2576513"/>
          <p14:tracePt t="39051" x="1338263" y="2576513"/>
          <p14:tracePt t="39059" x="1333500" y="2576513"/>
          <p14:tracePt t="39067" x="1319213" y="2576513"/>
          <p14:tracePt t="39075" x="1314450" y="2576513"/>
          <p14:tracePt t="39083" x="1295400" y="2576513"/>
          <p14:tracePt t="39091" x="1285875" y="2576513"/>
          <p14:tracePt t="39099" x="1271588" y="2576513"/>
          <p14:tracePt t="39107" x="1266825" y="2576513"/>
          <p14:tracePt t="39115" x="1247775" y="2576513"/>
          <p14:tracePt t="39131" x="1238250" y="2576513"/>
          <p14:tracePt t="39139" x="1214438" y="2576513"/>
          <p14:tracePt t="39147" x="1200150" y="2576513"/>
          <p14:tracePt t="39155" x="1185863" y="2576513"/>
          <p14:tracePt t="39163" x="1171575" y="2576513"/>
          <p14:tracePt t="39171" x="1152525" y="2576513"/>
          <p14:tracePt t="39179" x="1138238" y="2571750"/>
          <p14:tracePt t="39187" x="1123950" y="2571750"/>
          <p14:tracePt t="39195" x="1109663" y="2557463"/>
          <p14:tracePt t="39203" x="1100138" y="2557463"/>
          <p14:tracePt t="39211" x="1095375" y="2552700"/>
          <p14:tracePt t="39219" x="1076325" y="2547938"/>
          <p14:tracePt t="39227" x="1066800" y="2543175"/>
          <p14:tracePt t="39235" x="1062038" y="2543175"/>
          <p14:tracePt t="39243" x="1047750" y="2538413"/>
          <p14:tracePt t="39250" x="1042988" y="2538413"/>
          <p14:tracePt t="39330" x="1042988" y="2533650"/>
          <p14:tracePt t="39339" x="1047750" y="2528888"/>
          <p14:tracePt t="39347" x="1062038" y="2528888"/>
          <p14:tracePt t="39355" x="1104900" y="2528888"/>
          <p14:tracePt t="39363" x="1171575" y="2528888"/>
          <p14:tracePt t="39371" x="1257300" y="2528888"/>
          <p14:tracePt t="39379" x="1371600" y="2528888"/>
          <p14:tracePt t="39387" x="1547813" y="2528888"/>
          <p14:tracePt t="39395" x="1743075" y="2528888"/>
          <p14:tracePt t="39403" x="1938338" y="2528888"/>
          <p14:tracePt t="39411" x="2171700" y="2528888"/>
          <p14:tracePt t="39419" x="2443163" y="2528888"/>
          <p14:tracePt t="39427" x="2690813" y="2528888"/>
          <p14:tracePt t="39435" x="2967038" y="2514600"/>
          <p14:tracePt t="39443" x="3162300" y="2514600"/>
          <p14:tracePt t="39451" x="3357563" y="2514600"/>
          <p14:tracePt t="39459" x="3543300" y="2495550"/>
          <p14:tracePt t="39467" x="3681413" y="2486025"/>
          <p14:tracePt t="39475" x="3786188" y="2486025"/>
          <p14:tracePt t="39483" x="3871913" y="2486025"/>
          <p14:tracePt t="39491" x="3948113" y="2486025"/>
          <p14:tracePt t="39499" x="4033838" y="2486025"/>
          <p14:tracePt t="39507" x="4100513" y="2486025"/>
          <p14:tracePt t="39515" x="4157663" y="2486025"/>
          <p14:tracePt t="39523" x="4214813" y="2486025"/>
          <p14:tracePt t="39531" x="4281488" y="2495550"/>
          <p14:tracePt t="39539" x="4367213" y="2505075"/>
          <p14:tracePt t="39547" x="4443413" y="2509838"/>
          <p14:tracePt t="39555" x="4514850" y="2524125"/>
          <p14:tracePt t="39563" x="4591050" y="2533650"/>
          <p14:tracePt t="39571" x="4648200" y="2533650"/>
          <p14:tracePt t="39579" x="4705350" y="2533650"/>
          <p14:tracePt t="39587" x="4743450" y="2533650"/>
          <p14:tracePt t="39595" x="4772025" y="2533650"/>
          <p14:tracePt t="39603" x="4786313" y="2533650"/>
          <p14:tracePt t="39611" x="4800600" y="2533650"/>
          <p14:tracePt t="39619" x="4814888" y="2533650"/>
          <p14:tracePt t="39627" x="4824413" y="2533650"/>
          <p14:tracePt t="39635" x="4838700" y="2533650"/>
          <p14:tracePt t="39643" x="4848225" y="2533650"/>
          <p14:tracePt t="39659" x="4867275" y="2533650"/>
          <p14:tracePt t="39667" x="4872038" y="2533650"/>
          <p14:tracePt t="39675" x="4881563" y="2533650"/>
          <p14:tracePt t="39683" x="4891088" y="2533650"/>
          <p14:tracePt t="39691" x="4905375" y="2533650"/>
          <p14:tracePt t="39699" x="4919663" y="2533650"/>
          <p14:tracePt t="39707" x="4933950" y="2533650"/>
          <p14:tracePt t="39715" x="4957763" y="2533650"/>
          <p14:tracePt t="39723" x="4962525" y="2533650"/>
          <p14:tracePt t="39731" x="4967288" y="2533650"/>
          <p14:tracePt t="39787" x="4972050" y="2538413"/>
          <p14:tracePt t="39795" x="4976813" y="2538413"/>
          <p14:tracePt t="39803" x="4986338" y="2538413"/>
          <p14:tracePt t="39811" x="4991100" y="2538413"/>
          <p14:tracePt t="39819" x="5000625" y="2538413"/>
          <p14:tracePt t="39835" x="5005388" y="2538413"/>
          <p14:tracePt t="39907" x="4981575" y="2538413"/>
          <p14:tracePt t="39915" x="4953000" y="2538413"/>
          <p14:tracePt t="39923" x="4948238" y="2538413"/>
          <p14:tracePt t="40419" x="4943475" y="2538413"/>
          <p14:tracePt t="40459" x="4943475" y="2543175"/>
          <p14:tracePt t="40467" x="4943475" y="2547938"/>
          <p14:tracePt t="40571" x="4943475" y="2552700"/>
          <p14:tracePt t="40579" x="4938713" y="2557463"/>
          <p14:tracePt t="40587" x="4924425" y="2562225"/>
          <p14:tracePt t="40595" x="4910138" y="2562225"/>
          <p14:tracePt t="40603" x="4876800" y="2581275"/>
          <p14:tracePt t="40612" x="4852988" y="2586038"/>
          <p14:tracePt t="40619" x="4819650" y="2605088"/>
          <p14:tracePt t="40627" x="4772025" y="2614613"/>
          <p14:tracePt t="40635" x="4695825" y="2628900"/>
          <p14:tracePt t="40643" x="4614863" y="2657475"/>
          <p14:tracePt t="40651" x="4505325" y="2695575"/>
          <p14:tracePt t="40659" x="4400550" y="2700338"/>
          <p14:tracePt t="40667" x="4219575" y="2733675"/>
          <p14:tracePt t="40675" x="4019550" y="2752725"/>
          <p14:tracePt t="40683" x="3790950" y="2790825"/>
          <p14:tracePt t="40691" x="3552825" y="2814638"/>
          <p14:tracePt t="40699" x="3309938" y="2852738"/>
          <p14:tracePt t="40707" x="3090863" y="2862263"/>
          <p14:tracePt t="40715" x="2895600" y="2862263"/>
          <p14:tracePt t="40723" x="2743200" y="2862263"/>
          <p14:tracePt t="40730" x="2647950" y="2862263"/>
          <p14:tracePt t="40739" x="2543175" y="2862263"/>
          <p14:tracePt t="40747" x="2466975" y="2862263"/>
          <p14:tracePt t="40755" x="2419350" y="2862263"/>
          <p14:tracePt t="40763" x="2362200" y="2862263"/>
          <p14:tracePt t="40771" x="2338388" y="2867025"/>
          <p14:tracePt t="40779" x="2309813" y="2867025"/>
          <p14:tracePt t="40787" x="2300288" y="2871788"/>
          <p14:tracePt t="40795" x="2286000" y="2871788"/>
          <p14:tracePt t="40803" x="2276475" y="2871788"/>
          <p14:tracePt t="40811" x="2271713" y="2871788"/>
          <p14:tracePt t="40827" x="2262188" y="2871788"/>
          <p14:tracePt t="40859" x="2252663" y="2881313"/>
          <p14:tracePt t="40883" x="2247900" y="2881313"/>
          <p14:tracePt t="40891" x="2233613" y="2886075"/>
          <p14:tracePt t="40899" x="2228850" y="2886075"/>
          <p14:tracePt t="40907" x="2209800" y="2886075"/>
          <p14:tracePt t="40915" x="2190750" y="2886075"/>
          <p14:tracePt t="40923" x="2176463" y="2886075"/>
          <p14:tracePt t="40931" x="2147888" y="2890838"/>
          <p14:tracePt t="40939" x="2114550" y="2890838"/>
          <p14:tracePt t="40947" x="2066925" y="2890838"/>
          <p14:tracePt t="40955" x="2019300" y="2890838"/>
          <p14:tracePt t="40963" x="1962150" y="2914650"/>
          <p14:tracePt t="40971" x="1914525" y="2914650"/>
          <p14:tracePt t="40979" x="1862138" y="2924175"/>
          <p14:tracePt t="40987" x="1833563" y="2924175"/>
          <p14:tracePt t="40995" x="1795463" y="2924175"/>
          <p14:tracePt t="41003" x="1766888" y="2924175"/>
          <p14:tracePt t="41011" x="1747838" y="2924175"/>
          <p14:tracePt t="41019" x="1733550" y="2924175"/>
          <p14:tracePt t="41027" x="1724025" y="2924175"/>
          <p14:tracePt t="41035" x="1709738" y="2924175"/>
          <p14:tracePt t="41043" x="1704975" y="2924175"/>
          <p14:tracePt t="41059" x="1700213" y="2924175"/>
          <p14:tracePt t="41067" x="1695450" y="2928938"/>
          <p14:tracePt t="41083" x="1690688" y="2928938"/>
          <p14:tracePt t="41091" x="1685925" y="2928938"/>
          <p14:tracePt t="41099" x="1681163" y="2928938"/>
          <p14:tracePt t="41107" x="1666875" y="2928938"/>
          <p14:tracePt t="41115" x="1662113" y="2928938"/>
          <p14:tracePt t="41123" x="1657350" y="2928938"/>
          <p14:tracePt t="41131" x="1652588" y="2928938"/>
          <p14:tracePt t="41139" x="1647825" y="2928938"/>
          <p14:tracePt t="41147" x="1643063" y="2928938"/>
          <p14:tracePt t="41155" x="1638300" y="2928938"/>
          <p14:tracePt t="41163" x="1628775" y="2928938"/>
          <p14:tracePt t="41179" x="1624013" y="2928938"/>
          <p14:tracePt t="41195" x="1619250" y="2933700"/>
          <p14:tracePt t="41395" x="1624013" y="2933700"/>
          <p14:tracePt t="41411" x="1628775" y="2933700"/>
          <p14:tracePt t="41427" x="1633538" y="2933700"/>
          <p14:tracePt t="41443" x="1643063" y="2933700"/>
          <p14:tracePt t="41451" x="1643063" y="2928938"/>
          <p14:tracePt t="41459" x="1647825" y="2924175"/>
          <p14:tracePt t="41467" x="1652588" y="2919413"/>
          <p14:tracePt t="41475" x="1657350" y="2919413"/>
          <p14:tracePt t="41482" x="1662113" y="2919413"/>
          <p14:tracePt t="41491" x="1666875" y="2914650"/>
          <p14:tracePt t="41515" x="1671638" y="2914650"/>
          <p14:tracePt t="41571" x="1666875" y="2914650"/>
          <p14:tracePt t="41579" x="1643063" y="2914650"/>
          <p14:tracePt t="41587" x="1614488" y="2914650"/>
          <p14:tracePt t="41595" x="1585913" y="2914650"/>
          <p14:tracePt t="41603" x="1552575" y="2924175"/>
          <p14:tracePt t="41611" x="1524000" y="2924175"/>
          <p14:tracePt t="41619" x="1485900" y="2924175"/>
          <p14:tracePt t="41627" x="1457325" y="2924175"/>
          <p14:tracePt t="41635" x="1428750" y="2924175"/>
          <p14:tracePt t="41643" x="1404938" y="2924175"/>
          <p14:tracePt t="41651" x="1395413" y="2924175"/>
          <p14:tracePt t="41659" x="1381125" y="2928938"/>
          <p14:tracePt t="41675" x="1376363" y="2928938"/>
          <p14:tracePt t="41707" x="1409700" y="2928938"/>
          <p14:tracePt t="41715" x="1476375" y="2928938"/>
          <p14:tracePt t="41723" x="1514475" y="2928938"/>
          <p14:tracePt t="42587" x="1509713" y="2928938"/>
          <p14:tracePt t="42595" x="1504950" y="2924175"/>
          <p14:tracePt t="42603" x="1495425" y="2924175"/>
          <p14:tracePt t="42610" x="1485900" y="2924175"/>
          <p14:tracePt t="42619" x="1481138" y="2924175"/>
          <p14:tracePt t="42627" x="1466850" y="2924175"/>
          <p14:tracePt t="42634" x="1457325" y="2919413"/>
          <p14:tracePt t="42643" x="1443038" y="2919413"/>
          <p14:tracePt t="42651" x="1423988" y="2919413"/>
          <p14:tracePt t="42659" x="1414463" y="2919413"/>
          <p14:tracePt t="42667" x="1395413" y="2905125"/>
          <p14:tracePt t="42675" x="1385888" y="2905125"/>
          <p14:tracePt t="42683" x="1371600" y="2905125"/>
          <p14:tracePt t="42691" x="1357313" y="2900363"/>
          <p14:tracePt t="42699" x="1347788" y="2900363"/>
          <p14:tracePt t="42707" x="1338263" y="2900363"/>
          <p14:tracePt t="42715" x="1333500" y="2900363"/>
          <p14:tracePt t="42723" x="1323975" y="2895600"/>
          <p14:tracePt t="42819" x="1319213" y="2890838"/>
          <p14:tracePt t="42891" x="1323975" y="2890838"/>
          <p14:tracePt t="42899" x="1323975" y="2905125"/>
          <p14:tracePt t="42907" x="1323975" y="2943225"/>
          <p14:tracePt t="42915" x="1323975" y="2990850"/>
          <p14:tracePt t="42923" x="1314450" y="3028950"/>
          <p14:tracePt t="42931" x="1309688" y="3062288"/>
          <p14:tracePt t="42939" x="1300163" y="3086100"/>
          <p14:tracePt t="42947" x="1285875" y="3109913"/>
          <p14:tracePt t="42955" x="1281113" y="3119438"/>
          <p14:tracePt t="42963" x="1276350" y="3124200"/>
          <p14:tracePt t="43003" x="1271588" y="3128963"/>
          <p14:tracePt t="43139" x="1271588" y="3143250"/>
          <p14:tracePt t="43155" x="1281113" y="3152775"/>
          <p14:tracePt t="43163" x="1285875" y="3157538"/>
          <p14:tracePt t="43171" x="1304925" y="3167063"/>
          <p14:tracePt t="43179" x="1328738" y="3171825"/>
          <p14:tracePt t="43187" x="1366838" y="3176588"/>
          <p14:tracePt t="43195" x="1400175" y="3181350"/>
          <p14:tracePt t="43203" x="1452563" y="3195638"/>
          <p14:tracePt t="43211" x="1481138" y="3195638"/>
          <p14:tracePt t="43219" x="1495425" y="3195638"/>
          <p14:tracePt t="43230" x="1509713" y="3195638"/>
          <p14:tracePt t="43675" x="1519238" y="3190875"/>
          <p14:tracePt t="43683" x="1524000" y="3190875"/>
          <p14:tracePt t="43699" x="1528763" y="3190875"/>
          <p14:tracePt t="43707" x="1538288" y="3190875"/>
          <p14:tracePt t="43747" x="1547813" y="3190875"/>
          <p14:tracePt t="43755" x="1566863" y="3190875"/>
          <p14:tracePt t="43763" x="1595438" y="3190875"/>
          <p14:tracePt t="43772" x="1614488" y="3190875"/>
          <p14:tracePt t="43779" x="1643063" y="3190875"/>
          <p14:tracePt t="43787" x="1657350" y="3190875"/>
          <p14:tracePt t="43795" x="1685925" y="3190875"/>
          <p14:tracePt t="43803" x="1709738" y="3190875"/>
          <p14:tracePt t="43811" x="1738313" y="3190875"/>
          <p14:tracePt t="43818" x="1757363" y="3190875"/>
          <p14:tracePt t="43827" x="1785938" y="3190875"/>
          <p14:tracePt t="43835" x="1795463" y="3190875"/>
          <p14:tracePt t="43843" x="1809750" y="3190875"/>
          <p14:tracePt t="43851" x="1819275" y="3190875"/>
          <p14:tracePt t="43859" x="1828800" y="3190875"/>
          <p14:tracePt t="43867" x="1838325" y="3190875"/>
          <p14:tracePt t="43875" x="1852613" y="3190875"/>
          <p14:tracePt t="43883" x="1862138" y="3190875"/>
          <p14:tracePt t="43891" x="1876425" y="3190875"/>
          <p14:tracePt t="43899" x="1885950" y="3190875"/>
          <p14:tracePt t="43907" x="1905000" y="3190875"/>
          <p14:tracePt t="43915" x="1914525" y="3190875"/>
          <p14:tracePt t="43931" x="1924050" y="3190875"/>
          <p14:tracePt t="43939" x="1928813" y="3190875"/>
          <p14:tracePt t="43963" x="1933575" y="3190875"/>
          <p14:tracePt t="43979" x="1938338" y="3190875"/>
          <p14:tracePt t="44003" x="1947863" y="3190875"/>
          <p14:tracePt t="44043" x="1952625" y="3190875"/>
          <p14:tracePt t="44075" x="1957388" y="3190875"/>
          <p14:tracePt t="44107" x="1971675" y="3186113"/>
          <p14:tracePt t="44170" x="1976438" y="3181350"/>
          <p14:tracePt t="44179" x="1981200" y="3176588"/>
          <p14:tracePt t="44299" x="1990725" y="3176588"/>
          <p14:tracePt t="44723" x="1990725" y="3171825"/>
          <p14:tracePt t="45771" x="1971675" y="3167063"/>
          <p14:tracePt t="45779" x="1928813" y="3148013"/>
          <p14:tracePt t="45787" x="1905000" y="3133725"/>
          <p14:tracePt t="45795" x="1895475" y="3133725"/>
          <p14:tracePt t="46203" x="1885950" y="3124200"/>
          <p14:tracePt t="46211" x="1881188" y="3124200"/>
          <p14:tracePt t="46219" x="1876425" y="3124200"/>
          <p14:tracePt t="46235" x="1862138" y="3124200"/>
          <p14:tracePt t="46267" x="1857375" y="3128963"/>
          <p14:tracePt t="46291" x="1852613" y="3133725"/>
          <p14:tracePt t="46307" x="1838325" y="3138488"/>
          <p14:tracePt t="46315" x="1833563" y="3143250"/>
          <p14:tracePt t="46339" x="1828800" y="3143250"/>
          <p14:tracePt t="46379" x="1824038" y="3143250"/>
          <p14:tracePt t="46411" x="1819275" y="3143250"/>
          <p14:tracePt t="46427" x="1814513" y="3143250"/>
          <p14:tracePt t="46434" x="1809750" y="3143250"/>
          <p14:tracePt t="46443" x="1795463" y="3143250"/>
          <p14:tracePt t="46451" x="1785938" y="3143250"/>
          <p14:tracePt t="46459" x="1771650" y="3143250"/>
          <p14:tracePt t="46467" x="1743075" y="3133725"/>
          <p14:tracePt t="46475" x="1700213" y="3114675"/>
          <p14:tracePt t="46483" x="1666875" y="3109913"/>
          <p14:tracePt t="46491" x="1638300" y="3100388"/>
          <p14:tracePt t="46499" x="1609725" y="3100388"/>
          <p14:tracePt t="46507" x="1576388" y="3095625"/>
          <p14:tracePt t="46514" x="1557338" y="3095625"/>
          <p14:tracePt t="46523" x="1519238" y="3081338"/>
          <p14:tracePt t="46531" x="1504950" y="3081338"/>
          <p14:tracePt t="46539" x="1485900" y="3081338"/>
          <p14:tracePt t="46547" x="1466850" y="3081338"/>
          <p14:tracePt t="46555" x="1443038" y="3081338"/>
          <p14:tracePt t="46563" x="1423988" y="3081338"/>
          <p14:tracePt t="46571" x="1400175" y="3081338"/>
          <p14:tracePt t="46579" x="1371600" y="3076575"/>
          <p14:tracePt t="46587" x="1333500" y="3071813"/>
          <p14:tracePt t="46595" x="1304925" y="3071813"/>
          <p14:tracePt t="46603" x="1271588" y="3062288"/>
          <p14:tracePt t="46611" x="1243013" y="3062288"/>
          <p14:tracePt t="46619" x="1228725" y="3052763"/>
          <p14:tracePt t="46627" x="1209675" y="3048000"/>
          <p14:tracePt t="46643" x="1204913" y="3048000"/>
          <p14:tracePt t="46659" x="1195388" y="3048000"/>
          <p14:tracePt t="46667" x="1185863" y="3048000"/>
          <p14:tracePt t="46675" x="1181100" y="3048000"/>
          <p14:tracePt t="46683" x="1166813" y="3048000"/>
          <p14:tracePt t="46691" x="1162050" y="3048000"/>
          <p14:tracePt t="46698" x="1147763" y="3048000"/>
          <p14:tracePt t="46715" x="1143000" y="3048000"/>
          <p14:tracePt t="46723" x="1138238" y="3048000"/>
          <p14:tracePt t="46835" x="1133475" y="3043238"/>
          <p14:tracePt t="46907" x="1138238" y="3043238"/>
          <p14:tracePt t="46915" x="1152525" y="3043238"/>
          <p14:tracePt t="46923" x="1181100" y="3043238"/>
          <p14:tracePt t="46931" x="1233488" y="3052763"/>
          <p14:tracePt t="46939" x="1300163" y="3067050"/>
          <p14:tracePt t="46947" x="1409700" y="3105150"/>
          <p14:tracePt t="46955" x="1566863" y="3143250"/>
          <p14:tracePt t="46963" x="1714500" y="3162300"/>
          <p14:tracePt t="46971" x="1866900" y="3205163"/>
          <p14:tracePt t="46978" x="2038350" y="3238500"/>
          <p14:tracePt t="46987" x="2133600" y="3252788"/>
          <p14:tracePt t="46995" x="2209800" y="3262313"/>
          <p14:tracePt t="47003" x="2257425" y="3267075"/>
          <p14:tracePt t="47010" x="2290763" y="3276600"/>
          <p14:tracePt t="47019" x="2295525" y="3276600"/>
          <p14:tracePt t="47035" x="2300288" y="3281363"/>
          <p14:tracePt t="47051" x="2295525" y="3286125"/>
          <p14:tracePt t="47058" x="2276475" y="3290888"/>
          <p14:tracePt t="47067" x="2262188" y="3290888"/>
          <p14:tracePt t="47075" x="2247900" y="3305175"/>
          <p14:tracePt t="47083" x="2243138" y="3305175"/>
          <p14:tracePt t="47091" x="2238375" y="3305175"/>
          <p14:tracePt t="47115" x="2238375" y="3309938"/>
          <p14:tracePt t="47122" x="2238375" y="3324225"/>
          <p14:tracePt t="47131" x="2243138" y="3338513"/>
          <p14:tracePt t="47139" x="2266950" y="3357563"/>
          <p14:tracePt t="47147" x="2300288" y="3362325"/>
          <p14:tracePt t="47155" x="2328863" y="3371850"/>
          <p14:tracePt t="47163" x="2357438" y="3371850"/>
          <p14:tracePt t="47171" x="2390775" y="3371850"/>
          <p14:tracePt t="47179" x="2400300" y="3371850"/>
          <p14:tracePt t="47387" x="2419350" y="3371850"/>
          <p14:tracePt t="47395" x="2443163" y="3371850"/>
          <p14:tracePt t="47402" x="2486025" y="3371850"/>
          <p14:tracePt t="47411" x="2524125" y="3371850"/>
          <p14:tracePt t="47419" x="2552700" y="3371850"/>
          <p14:tracePt t="47427" x="2566988" y="3381375"/>
          <p14:tracePt t="47435" x="2605088" y="3386138"/>
          <p14:tracePt t="47443" x="2628900" y="3390900"/>
          <p14:tracePt t="47451" x="2657475" y="3390900"/>
          <p14:tracePt t="47459" x="2705100" y="3400425"/>
          <p14:tracePt t="47467" x="2728913" y="3409950"/>
          <p14:tracePt t="47475" x="2752725" y="3409950"/>
          <p14:tracePt t="47483" x="2771775" y="3409950"/>
          <p14:tracePt t="47490" x="2800350" y="3419475"/>
          <p14:tracePt t="47499" x="2824163" y="3419475"/>
          <p14:tracePt t="47507" x="2828925" y="3419475"/>
          <p14:tracePt t="47515" x="2847975" y="3419475"/>
          <p14:tracePt t="47523" x="2857500" y="3419475"/>
          <p14:tracePt t="47531" x="2871788" y="3419475"/>
          <p14:tracePt t="47539" x="2890838" y="3419475"/>
          <p14:tracePt t="47547" x="2909888" y="3419475"/>
          <p14:tracePt t="47554" x="2938463" y="3424238"/>
          <p14:tracePt t="47563" x="2957513" y="3424238"/>
          <p14:tracePt t="47570" x="2967038" y="3429000"/>
          <p14:tracePt t="47579" x="2976563" y="3429000"/>
          <p14:tracePt t="47587" x="2981325" y="3429000"/>
          <p14:tracePt t="47603" x="2986088" y="3429000"/>
          <p14:tracePt t="47611" x="2986088" y="3419475"/>
          <p14:tracePt t="47619" x="2986088" y="3414713"/>
          <p14:tracePt t="48395" x="2995613" y="3414713"/>
          <p14:tracePt t="48411" x="3005138" y="3414713"/>
          <p14:tracePt t="48443" x="3000375" y="3419475"/>
          <p14:tracePt t="48451" x="2986088" y="3419475"/>
          <p14:tracePt t="48459" x="2967038" y="3419475"/>
          <p14:tracePt t="48467" x="2947988" y="3419475"/>
          <p14:tracePt t="48474" x="2933700" y="3419475"/>
          <p14:tracePt t="48483" x="2914650" y="3419475"/>
          <p14:tracePt t="48493" x="2900363" y="3419475"/>
          <p14:tracePt t="48500" x="2886075" y="3405188"/>
          <p14:tracePt t="48507" x="2857500" y="3371850"/>
          <p14:tracePt t="48515" x="2819400" y="3328988"/>
          <p14:tracePt t="48523" x="2776538" y="3271838"/>
          <p14:tracePt t="48531" x="2719388" y="3190875"/>
          <p14:tracePt t="48539" x="2647950" y="3100388"/>
          <p14:tracePt t="48547" x="2557463" y="3005138"/>
          <p14:tracePt t="48555" x="2457450" y="2881313"/>
          <p14:tracePt t="48563" x="2352675" y="2757488"/>
          <p14:tracePt t="48571" x="2252663" y="2652713"/>
          <p14:tracePt t="48579" x="2157413" y="2514600"/>
          <p14:tracePt t="48587" x="2109788" y="2419350"/>
          <p14:tracePt t="48595" x="2028825" y="2333625"/>
          <p14:tracePt t="48603" x="1990725" y="2252663"/>
          <p14:tracePt t="48611" x="1952625" y="2190750"/>
          <p14:tracePt t="48619" x="1928813" y="2143125"/>
          <p14:tracePt t="48627" x="1924050" y="2109788"/>
          <p14:tracePt t="48635" x="1909763" y="2085975"/>
          <p14:tracePt t="48643" x="1900238" y="2071688"/>
          <p14:tracePt t="48651" x="1895475" y="2062163"/>
          <p14:tracePt t="48659" x="1895475" y="2057400"/>
          <p14:tracePt t="48667" x="1895475" y="2052638"/>
          <p14:tracePt t="48675" x="1895475" y="2043113"/>
          <p14:tracePt t="48899" x="1895475" y="2038350"/>
          <p14:tracePt t="48971" x="1900238" y="2038350"/>
          <p14:tracePt t="48987" x="1905000" y="2038350"/>
          <p14:tracePt t="48995" x="1909763" y="2038350"/>
          <p14:tracePt t="49003" x="1914525" y="2038350"/>
          <p14:tracePt t="49010" x="1924050" y="2038350"/>
          <p14:tracePt t="49019" x="1933575" y="2038350"/>
          <p14:tracePt t="49035" x="1938338" y="2038350"/>
          <p14:tracePt t="49043" x="1943100" y="2038350"/>
          <p14:tracePt t="49051" x="1947863" y="2038350"/>
          <p14:tracePt t="49059" x="1952625" y="2038350"/>
          <p14:tracePt t="49067" x="1957388" y="2038350"/>
          <p14:tracePt t="49075" x="1962150" y="2038350"/>
          <p14:tracePt t="49083" x="1966913" y="2038350"/>
          <p14:tracePt t="49091" x="1976438" y="2038350"/>
          <p14:tracePt t="49099" x="1985963" y="2043113"/>
          <p14:tracePt t="49107" x="1990725" y="2043113"/>
          <p14:tracePt t="49115" x="2009775" y="2047875"/>
          <p14:tracePt t="49163" x="2014538" y="2047875"/>
          <p14:tracePt t="49171" x="2019300" y="2047875"/>
          <p14:tracePt t="49179" x="2024063" y="2047875"/>
          <p14:tracePt t="49195" x="2028825" y="2047875"/>
          <p14:tracePt t="49251" x="2038350" y="2057400"/>
          <p14:tracePt t="49259" x="2047875" y="2062163"/>
          <p14:tracePt t="49275" x="2052638" y="2066925"/>
          <p14:tracePt t="49283" x="2066925" y="2071688"/>
          <p14:tracePt t="49291" x="2071688" y="2071688"/>
          <p14:tracePt t="49299" x="2081213" y="2071688"/>
          <p14:tracePt t="49307" x="2095500" y="2081213"/>
          <p14:tracePt t="49315" x="2114550" y="2081213"/>
          <p14:tracePt t="49323" x="2124075" y="2081213"/>
          <p14:tracePt t="49331" x="2138363" y="2081213"/>
          <p14:tracePt t="49339" x="2157413" y="2081213"/>
          <p14:tracePt t="49347" x="2176463" y="2081213"/>
          <p14:tracePt t="49355" x="2190750" y="2081213"/>
          <p14:tracePt t="49363" x="2209800" y="2081213"/>
          <p14:tracePt t="49371" x="2228850" y="2081213"/>
          <p14:tracePt t="49379" x="2257425" y="2090738"/>
          <p14:tracePt t="49387" x="2281238" y="2090738"/>
          <p14:tracePt t="49395" x="2309813" y="2095500"/>
          <p14:tracePt t="49403" x="2328863" y="2095500"/>
          <p14:tracePt t="49411" x="2347913" y="2100263"/>
          <p14:tracePt t="49419" x="2376488" y="2109788"/>
          <p14:tracePt t="49426" x="2400300" y="2109788"/>
          <p14:tracePt t="49435" x="2419350" y="2109788"/>
          <p14:tracePt t="49443" x="2443163" y="2119313"/>
          <p14:tracePt t="49451" x="2471738" y="2119313"/>
          <p14:tracePt t="49459" x="2486025" y="2119313"/>
          <p14:tracePt t="49467" x="2509838" y="2124075"/>
          <p14:tracePt t="49475" x="2528888" y="2124075"/>
          <p14:tracePt t="49483" x="2552700" y="2124075"/>
          <p14:tracePt t="49491" x="2566988" y="2124075"/>
          <p14:tracePt t="49499" x="2581275" y="2124075"/>
          <p14:tracePt t="49508" x="2600325" y="2124075"/>
          <p14:tracePt t="49515" x="2609850" y="2124075"/>
          <p14:tracePt t="49523" x="2628900" y="2124075"/>
          <p14:tracePt t="49531" x="2647950" y="2124075"/>
          <p14:tracePt t="49538" x="2671763" y="2124075"/>
          <p14:tracePt t="49547" x="2700338" y="2124075"/>
          <p14:tracePt t="49555" x="2728913" y="2128838"/>
          <p14:tracePt t="49563" x="2786063" y="2143125"/>
          <p14:tracePt t="49571" x="2838450" y="2143125"/>
          <p14:tracePt t="49579" x="2886075" y="2152650"/>
          <p14:tracePt t="49588" x="2933700" y="2157413"/>
          <p14:tracePt t="49595" x="2986088" y="2166938"/>
          <p14:tracePt t="49602" x="3033713" y="2166938"/>
          <p14:tracePt t="49611" x="3071813" y="2176463"/>
          <p14:tracePt t="49619" x="3105150" y="2185988"/>
          <p14:tracePt t="49627" x="3133725" y="2185988"/>
          <p14:tracePt t="49635" x="3162300" y="2190750"/>
          <p14:tracePt t="49643" x="3186113" y="2190750"/>
          <p14:tracePt t="49651" x="3195638" y="2195513"/>
          <p14:tracePt t="49659" x="3209925" y="2195513"/>
          <p14:tracePt t="49667" x="3214688" y="2195513"/>
          <p14:tracePt t="49683" x="3219450" y="2200275"/>
          <p14:tracePt t="49762" x="3224213" y="2205038"/>
          <p14:tracePt t="49805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Run the sample code and answer the following questions: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9386" y="1572182"/>
            <a:ext cx="84129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000" b="1" dirty="0"/>
              <a:t>Q4. </a:t>
            </a:r>
            <a:endParaRPr lang="en-US" altLang="zh-TW" sz="2000" b="1" dirty="0" smtClean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</a:t>
            </a:r>
            <a:r>
              <a:rPr lang="zh-TW" altLang="zh-TW" sz="2000" dirty="0" smtClean="0"/>
              <a:t>Why </a:t>
            </a:r>
            <a:r>
              <a:rPr lang="zh-TW" altLang="zh-TW" sz="2000" dirty="0"/>
              <a:t>the result of Q3.2 looks so weird, i.e., Why our generator fails at generating images using latent vector following distribution N(−10,1)?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19386" y="3201602"/>
            <a:ext cx="841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000" b="1" dirty="0"/>
              <a:t>Q5. </a:t>
            </a:r>
            <a:endParaRPr lang="en-US" altLang="zh-TW" sz="2000" b="1" dirty="0" smtClean="0"/>
          </a:p>
          <a:p>
            <a:pPr>
              <a:lnSpc>
                <a:spcPct val="150000"/>
              </a:lnSpc>
            </a:pPr>
            <a:r>
              <a:rPr lang="en-US" altLang="zh-TW" sz="2000" dirty="0" smtClean="0"/>
              <a:t>    </a:t>
            </a:r>
            <a:r>
              <a:rPr lang="zh-TW" altLang="zh-TW" sz="2000" dirty="0" smtClean="0"/>
              <a:t>Why </a:t>
            </a:r>
            <a:r>
              <a:rPr lang="zh-TW" altLang="zh-TW" sz="2000" dirty="0"/>
              <a:t>the result images of Q3.3 looks so similar to each other?</a:t>
            </a:r>
            <a:endParaRPr lang="zh-TW" altLang="en-US" sz="2000" dirty="0"/>
          </a:p>
        </p:txBody>
      </p:sp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3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12"/>
    </mc:Choice>
    <mc:Fallback>
      <p:transition spd="slow" advTm="3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" x="5367338" y="3105150"/>
          <p14:tracePt t="172" x="5362575" y="3100388"/>
          <p14:tracePt t="187" x="5348288" y="3090863"/>
          <p14:tracePt t="195" x="5314950" y="3086100"/>
          <p14:tracePt t="203" x="5305425" y="3081338"/>
          <p14:tracePt t="211" x="5276850" y="3062288"/>
          <p14:tracePt t="218" x="5253038" y="3043238"/>
          <p14:tracePt t="227" x="5224463" y="3019425"/>
          <p14:tracePt t="235" x="5191125" y="2990850"/>
          <p14:tracePt t="242" x="5157788" y="2962275"/>
          <p14:tracePt t="251" x="5114925" y="2943225"/>
          <p14:tracePt t="259" x="5072063" y="2914650"/>
          <p14:tracePt t="267" x="5048250" y="2905125"/>
          <p14:tracePt t="275" x="5010150" y="2886075"/>
          <p14:tracePt t="283" x="4991100" y="2881313"/>
          <p14:tracePt t="290" x="4962525" y="2876550"/>
          <p14:tracePt t="299" x="4929188" y="2852738"/>
          <p14:tracePt t="307" x="4895850" y="2843213"/>
          <p14:tracePt t="315" x="4852988" y="2819400"/>
          <p14:tracePt t="323" x="4814888" y="2805113"/>
          <p14:tracePt t="331" x="4752975" y="2776538"/>
          <p14:tracePt t="339" x="4691063" y="2752725"/>
          <p14:tracePt t="347" x="4643438" y="2738438"/>
          <p14:tracePt t="355" x="4581525" y="2719388"/>
          <p14:tracePt t="363" x="4533900" y="2705100"/>
          <p14:tracePt t="371" x="4491038" y="2695575"/>
          <p14:tracePt t="379" x="4452938" y="2681288"/>
          <p14:tracePt t="387" x="4419600" y="2671763"/>
          <p14:tracePt t="395" x="4395788" y="2671763"/>
          <p14:tracePt t="403" x="4376738" y="2671763"/>
          <p14:tracePt t="411" x="4371975" y="2671763"/>
          <p14:tracePt t="419" x="4357688" y="2671763"/>
          <p14:tracePt t="427" x="4352925" y="2671763"/>
          <p14:tracePt t="435" x="4333875" y="2671763"/>
          <p14:tracePt t="443" x="4319588" y="2671763"/>
          <p14:tracePt t="451" x="4305300" y="2671763"/>
          <p14:tracePt t="459" x="4267200" y="2671763"/>
          <p14:tracePt t="467" x="4219575" y="2671763"/>
          <p14:tracePt t="475" x="4162425" y="2671763"/>
          <p14:tracePt t="483" x="4095750" y="2671763"/>
          <p14:tracePt t="491" x="4019550" y="2671763"/>
          <p14:tracePt t="499" x="3924300" y="2647950"/>
          <p14:tracePt t="507" x="3829050" y="2638425"/>
          <p14:tracePt t="515" x="3743325" y="2624138"/>
          <p14:tracePt t="523" x="3595688" y="2605088"/>
          <p14:tracePt t="530" x="3429000" y="2581275"/>
          <p14:tracePt t="539" x="3224213" y="2547938"/>
          <p14:tracePt t="547" x="3038475" y="2528888"/>
          <p14:tracePt t="555" x="2790825" y="2476500"/>
          <p14:tracePt t="563" x="2552700" y="2452688"/>
          <p14:tracePt t="571" x="2328863" y="2419350"/>
          <p14:tracePt t="579" x="2124075" y="2395538"/>
          <p14:tracePt t="587" x="1976438" y="2376488"/>
          <p14:tracePt t="595" x="1871663" y="2366963"/>
          <p14:tracePt t="603" x="1804988" y="2366963"/>
          <p14:tracePt t="611" x="1766888" y="2366963"/>
          <p14:tracePt t="619" x="1738313" y="2366963"/>
          <p14:tracePt t="627" x="1728788" y="2366963"/>
          <p14:tracePt t="691" x="1733550" y="2366963"/>
          <p14:tracePt t="699" x="1743075" y="2376488"/>
          <p14:tracePt t="707" x="1762125" y="2395538"/>
          <p14:tracePt t="715" x="1771650" y="2419350"/>
          <p14:tracePt t="723" x="1781175" y="2428875"/>
          <p14:tracePt t="731" x="1790700" y="2452688"/>
          <p14:tracePt t="739" x="1800225" y="2471738"/>
          <p14:tracePt t="747" x="1804988" y="2490788"/>
          <p14:tracePt t="755" x="1804988" y="2505075"/>
          <p14:tracePt t="763" x="1809750" y="2514600"/>
          <p14:tracePt t="771" x="1819275" y="2514600"/>
          <p14:tracePt t="779" x="1824038" y="2514600"/>
          <p14:tracePt t="1083" x="1828800" y="2514600"/>
          <p14:tracePt t="1091" x="1828800" y="2528888"/>
          <p14:tracePt t="1115" x="1804988" y="2528888"/>
          <p14:tracePt t="1122" x="1795463" y="2533650"/>
          <p14:tracePt t="1130" x="1781175" y="2538413"/>
          <p14:tracePt t="1139" x="1771650" y="2543175"/>
          <p14:tracePt t="1147" x="1752600" y="2562225"/>
          <p14:tracePt t="1154" x="1743075" y="2566988"/>
          <p14:tracePt t="1171" x="1728788" y="2566988"/>
          <p14:tracePt t="1179" x="1724025" y="2566988"/>
          <p14:tracePt t="1187" x="1709738" y="2566988"/>
          <p14:tracePt t="1194" x="1700213" y="2566988"/>
          <p14:tracePt t="1203" x="1671638" y="2566988"/>
          <p14:tracePt t="1211" x="1652588" y="2566988"/>
          <p14:tracePt t="1219" x="1624013" y="2566988"/>
          <p14:tracePt t="1227" x="1590675" y="2557463"/>
          <p14:tracePt t="1235" x="1562100" y="2557463"/>
          <p14:tracePt t="1243" x="1528763" y="2552700"/>
          <p14:tracePt t="1251" x="1504950" y="2543175"/>
          <p14:tracePt t="1259" x="1490663" y="2543175"/>
          <p14:tracePt t="1267" x="1476375" y="2543175"/>
          <p14:tracePt t="1275" x="1471613" y="2543175"/>
          <p14:tracePt t="1283" x="1462088" y="2538413"/>
          <p14:tracePt t="1299" x="1457325" y="2538413"/>
          <p14:tracePt t="1323" x="1452563" y="2538413"/>
          <p14:tracePt t="1331" x="1438275" y="2538413"/>
          <p14:tracePt t="1339" x="1423988" y="2528888"/>
          <p14:tracePt t="1355" x="1400175" y="2528888"/>
          <p14:tracePt t="1363" x="1395413" y="2528888"/>
          <p14:tracePt t="1371" x="1381125" y="2524125"/>
          <p14:tracePt t="1379" x="1371600" y="2524125"/>
          <p14:tracePt t="1386" x="1357313" y="2524125"/>
          <p14:tracePt t="1395" x="1347788" y="2524125"/>
          <p14:tracePt t="1403" x="1338263" y="2519363"/>
          <p14:tracePt t="1411" x="1328738" y="2519363"/>
          <p14:tracePt t="1419" x="1314450" y="2519363"/>
          <p14:tracePt t="1427" x="1309688" y="2519363"/>
          <p14:tracePt t="1435" x="1300163" y="2514600"/>
          <p14:tracePt t="1443" x="1285875" y="2514600"/>
          <p14:tracePt t="1451" x="1276350" y="2514600"/>
          <p14:tracePt t="1459" x="1262063" y="2514600"/>
          <p14:tracePt t="1466" x="1238250" y="2505075"/>
          <p14:tracePt t="1475" x="1228725" y="2505075"/>
          <p14:tracePt t="1483" x="1209675" y="2505075"/>
          <p14:tracePt t="1491" x="1200150" y="2500313"/>
          <p14:tracePt t="1499" x="1176338" y="2500313"/>
          <p14:tracePt t="1507" x="1157288" y="2500313"/>
          <p14:tracePt t="1515" x="1133475" y="2500313"/>
          <p14:tracePt t="1523" x="1123950" y="2500313"/>
          <p14:tracePt t="1531" x="1104900" y="2500313"/>
          <p14:tracePt t="1539" x="1095375" y="2500313"/>
          <p14:tracePt t="1547" x="1081088" y="2500313"/>
          <p14:tracePt t="1555" x="1076325" y="2500313"/>
          <p14:tracePt t="1563" x="1062038" y="2500313"/>
          <p14:tracePt t="1571" x="1052513" y="2500313"/>
          <p14:tracePt t="1579" x="1033463" y="2500313"/>
          <p14:tracePt t="1587" x="1023938" y="2500313"/>
          <p14:tracePt t="1595" x="1000125" y="2500313"/>
          <p14:tracePt t="1603" x="985838" y="2500313"/>
          <p14:tracePt t="1611" x="971550" y="2500313"/>
          <p14:tracePt t="1619" x="962025" y="2500313"/>
          <p14:tracePt t="1627" x="957263" y="2500313"/>
          <p14:tracePt t="1819" x="952500" y="2500313"/>
          <p14:tracePt t="1835" x="952500" y="2505075"/>
          <p14:tracePt t="1859" x="952500" y="2509838"/>
          <p14:tracePt t="1883" x="962025" y="2524125"/>
          <p14:tracePt t="1947" x="971550" y="2524125"/>
          <p14:tracePt t="1955" x="976313" y="2524125"/>
          <p14:tracePt t="1987" x="981075" y="2528888"/>
          <p14:tracePt t="2020" x="985838" y="2533650"/>
          <p14:tracePt t="2051" x="995363" y="2533650"/>
          <p14:tracePt t="2059" x="1004888" y="2543175"/>
          <p14:tracePt t="2067" x="1019175" y="2543175"/>
          <p14:tracePt t="2075" x="1047750" y="2543175"/>
          <p14:tracePt t="2083" x="1062038" y="2543175"/>
          <p14:tracePt t="2091" x="1090613" y="2543175"/>
          <p14:tracePt t="2099" x="1138238" y="2543175"/>
          <p14:tracePt t="2107" x="1176338" y="2543175"/>
          <p14:tracePt t="2115" x="1228725" y="2552700"/>
          <p14:tracePt t="2123" x="1304925" y="2552700"/>
          <p14:tracePt t="2131" x="1376363" y="2552700"/>
          <p14:tracePt t="2139" x="1452563" y="2552700"/>
          <p14:tracePt t="2147" x="1557338" y="2557463"/>
          <p14:tracePt t="2155" x="1657350" y="2581275"/>
          <p14:tracePt t="2163" x="1743075" y="2590800"/>
          <p14:tracePt t="2171" x="1819275" y="2600325"/>
          <p14:tracePt t="2179" x="1885950" y="2605088"/>
          <p14:tracePt t="2187" x="1928813" y="2619375"/>
          <p14:tracePt t="2195" x="1943100" y="2619375"/>
          <p14:tracePt t="2211" x="1947863" y="2619375"/>
          <p14:tracePt t="2516" x="1962150" y="2619375"/>
          <p14:tracePt t="2523" x="1966913" y="2619375"/>
          <p14:tracePt t="2531" x="1976438" y="2619375"/>
          <p14:tracePt t="2539" x="1981200" y="2619375"/>
          <p14:tracePt t="2555" x="1990725" y="2619375"/>
          <p14:tracePt t="2675" x="1990725" y="2614613"/>
          <p14:tracePt t="2691" x="1990725" y="2609850"/>
          <p14:tracePt t="2707" x="1990725" y="2605088"/>
          <p14:tracePt t="2723" x="1985963" y="2605088"/>
          <p14:tracePt t="2747" x="1981200" y="2600325"/>
          <p14:tracePt t="2795" x="1976438" y="2600325"/>
          <p14:tracePt t="2827" x="1966913" y="2600325"/>
          <p14:tracePt t="3067" x="1976438" y="2600325"/>
          <p14:tracePt t="3075" x="1985963" y="2600325"/>
          <p14:tracePt t="3083" x="2009775" y="2600325"/>
          <p14:tracePt t="3091" x="2028825" y="2600325"/>
          <p14:tracePt t="3099" x="2057400" y="2600325"/>
          <p14:tracePt t="3106" x="2095500" y="2600325"/>
          <p14:tracePt t="3115" x="2143125" y="2600325"/>
          <p14:tracePt t="3123" x="2200275" y="2600325"/>
          <p14:tracePt t="3131" x="2243138" y="2600325"/>
          <p14:tracePt t="3139" x="2281238" y="2600325"/>
          <p14:tracePt t="3147" x="2295525" y="2600325"/>
          <p14:tracePt t="3155" x="2305050" y="2600325"/>
          <p14:tracePt t="3163" x="2319338" y="2600325"/>
          <p14:tracePt t="3187" x="2324100" y="2600325"/>
          <p14:tracePt t="3211" x="2328863" y="2600325"/>
          <p14:tracePt t="3219" x="2338388" y="2600325"/>
          <p14:tracePt t="3235" x="2343150" y="2600325"/>
          <p14:tracePt t="3243" x="2357438" y="2600325"/>
          <p14:tracePt t="3251" x="2366963" y="2600325"/>
          <p14:tracePt t="3259" x="2381250" y="2600325"/>
          <p14:tracePt t="3267" x="2395538" y="2600325"/>
          <p14:tracePt t="3275" x="2405063" y="2600325"/>
          <p14:tracePt t="3283" x="2424113" y="2600325"/>
          <p14:tracePt t="3291" x="2438400" y="2600325"/>
          <p14:tracePt t="3299" x="2447925" y="2600325"/>
          <p14:tracePt t="3307" x="2462213" y="2600325"/>
          <p14:tracePt t="3315" x="2471738" y="2600325"/>
          <p14:tracePt t="3323" x="2481263" y="2600325"/>
          <p14:tracePt t="3331" x="2486025" y="2600325"/>
          <p14:tracePt t="3355" x="2490788" y="2600325"/>
          <p14:tracePt t="3403" x="2500313" y="2600325"/>
          <p14:tracePt t="3451" x="2505075" y="2600325"/>
          <p14:tracePt t="3475" x="2524125" y="2600325"/>
          <p14:tracePt t="3483" x="2533650" y="2600325"/>
          <p14:tracePt t="3490" x="2552700" y="2600325"/>
          <p14:tracePt t="3498" x="2581275" y="2600325"/>
          <p14:tracePt t="3507" x="2619375" y="2600325"/>
          <p14:tracePt t="3515" x="2652713" y="2600325"/>
          <p14:tracePt t="3523" x="2671763" y="2600325"/>
          <p14:tracePt t="3531" x="2695575" y="2595563"/>
          <p14:tracePt t="3539" x="2700338" y="2590800"/>
          <p14:tracePt t="4035" x="2705100" y="2590800"/>
          <p14:tracePt t="4043" x="2709863" y="2586038"/>
          <p14:tracePt t="4059" x="2714625" y="2581275"/>
          <p14:tracePt t="4067" x="2724150" y="2581275"/>
          <p14:tracePt t="4075" x="2738438" y="2576513"/>
          <p14:tracePt t="4082" x="2752725" y="2576513"/>
          <p14:tracePt t="4091" x="2771775" y="2571750"/>
          <p14:tracePt t="4099" x="2781300" y="2566988"/>
          <p14:tracePt t="4107" x="2795588" y="2566988"/>
          <p14:tracePt t="4115" x="2805113" y="2562225"/>
          <p14:tracePt t="4123" x="2809875" y="2557463"/>
          <p14:tracePt t="4195" x="2814638" y="2557463"/>
          <p14:tracePt t="4211" x="2824163" y="2557463"/>
          <p14:tracePt t="4219" x="2847975" y="2557463"/>
          <p14:tracePt t="4227" x="2862263" y="2557463"/>
          <p14:tracePt t="4235" x="2876550" y="2557463"/>
          <p14:tracePt t="4242" x="2900363" y="2557463"/>
          <p14:tracePt t="4251" x="2914650" y="2557463"/>
          <p14:tracePt t="4259" x="2928938" y="2557463"/>
          <p14:tracePt t="4267" x="2943225" y="2557463"/>
          <p14:tracePt t="4275" x="2967038" y="2557463"/>
          <p14:tracePt t="4283" x="2976563" y="2557463"/>
          <p14:tracePt t="4290" x="2995613" y="2557463"/>
          <p14:tracePt t="4298" x="3005138" y="2557463"/>
          <p14:tracePt t="4307" x="3019425" y="2557463"/>
          <p14:tracePt t="4315" x="3043238" y="2557463"/>
          <p14:tracePt t="4323" x="3057525" y="2557463"/>
          <p14:tracePt t="4330" x="3076575" y="2557463"/>
          <p14:tracePt t="4338" x="3105150" y="2557463"/>
          <p14:tracePt t="4347" x="3124200" y="2557463"/>
          <p14:tracePt t="4355" x="3143250" y="2557463"/>
          <p14:tracePt t="4363" x="3167063" y="2557463"/>
          <p14:tracePt t="4371" x="3186113" y="2557463"/>
          <p14:tracePt t="4379" x="3214688" y="2557463"/>
          <p14:tracePt t="4387" x="3243263" y="2557463"/>
          <p14:tracePt t="4395" x="3271838" y="2557463"/>
          <p14:tracePt t="4403" x="3305175" y="2557463"/>
          <p14:tracePt t="4411" x="3333750" y="2557463"/>
          <p14:tracePt t="4419" x="3352800" y="2557463"/>
          <p14:tracePt t="4427" x="3376613" y="2557463"/>
          <p14:tracePt t="4435" x="3386138" y="2557463"/>
          <p14:tracePt t="4443" x="3400425" y="2557463"/>
          <p14:tracePt t="4451" x="3405188" y="2557463"/>
          <p14:tracePt t="4459" x="3409950" y="2557463"/>
          <p14:tracePt t="4467" x="3414713" y="2557463"/>
          <p14:tracePt t="4475" x="3424238" y="2552700"/>
          <p14:tracePt t="4491" x="3433763" y="2552700"/>
          <p14:tracePt t="4499" x="3452813" y="2552700"/>
          <p14:tracePt t="4507" x="3462338" y="2547938"/>
          <p14:tracePt t="4515" x="3481388" y="2547938"/>
          <p14:tracePt t="4523" x="3505200" y="2543175"/>
          <p14:tracePt t="4531" x="3519488" y="2533650"/>
          <p14:tracePt t="4539" x="3538538" y="2514600"/>
          <p14:tracePt t="4547" x="3538538" y="2509838"/>
          <p14:tracePt t="4555" x="3538538" y="2500313"/>
          <p14:tracePt t="4563" x="3543300" y="2500313"/>
          <p14:tracePt t="5027" x="3562350" y="2519363"/>
          <p14:tracePt t="5035" x="3567113" y="2519363"/>
          <p14:tracePt t="5043" x="3567113" y="2538413"/>
          <p14:tracePt t="5050" x="3567113" y="2543175"/>
          <p14:tracePt t="5067" x="3567113" y="2547938"/>
          <p14:tracePt t="5074" x="3567113" y="2552700"/>
          <p14:tracePt t="5082" x="3576638" y="2562225"/>
          <p14:tracePt t="5091" x="3590925" y="2566988"/>
          <p14:tracePt t="5099" x="3609975" y="2576513"/>
          <p14:tracePt t="5107" x="3619500" y="2581275"/>
          <p14:tracePt t="5123" x="3619500" y="2586038"/>
          <p14:tracePt t="5139" x="3624263" y="2590800"/>
          <p14:tracePt t="5147" x="3638550" y="2590800"/>
          <p14:tracePt t="5155" x="3648075" y="2600325"/>
          <p14:tracePt t="5163" x="3657600" y="2600325"/>
          <p14:tracePt t="5171" x="3662363" y="2600325"/>
          <p14:tracePt t="5187" x="3671888" y="2600325"/>
          <p14:tracePt t="5195" x="3676650" y="2600325"/>
          <p14:tracePt t="5211" x="3681413" y="2600325"/>
          <p14:tracePt t="5219" x="3695700" y="2600325"/>
          <p14:tracePt t="5227" x="3705225" y="2605088"/>
          <p14:tracePt t="5243" x="3719513" y="2609850"/>
          <p14:tracePt t="5250" x="3743325" y="2609850"/>
          <p14:tracePt t="5259" x="3748088" y="2614613"/>
          <p14:tracePt t="5267" x="3757613" y="2614613"/>
          <p14:tracePt t="5274" x="3762375" y="2614613"/>
          <p14:tracePt t="5283" x="3771900" y="2614613"/>
          <p14:tracePt t="5490" x="3776663" y="2614613"/>
          <p14:tracePt t="5611" x="3781425" y="2614613"/>
          <p14:tracePt t="5635" x="3790950" y="2609850"/>
          <p14:tracePt t="5651" x="3790950" y="2605088"/>
          <p14:tracePt t="5923" x="3795713" y="2600325"/>
          <p14:tracePt t="6212" x="3800475" y="2600325"/>
          <p14:tracePt t="6291" x="3810000" y="2595563"/>
          <p14:tracePt t="6339" x="3814763" y="2590800"/>
          <p14:tracePt t="6347" x="3819525" y="2586038"/>
          <p14:tracePt t="6459" x="3824288" y="2581275"/>
          <p14:tracePt t="6619" x="3829050" y="2576513"/>
          <p14:tracePt t="6691" x="3833813" y="2571750"/>
          <p14:tracePt t="6803" x="3833813" y="2566988"/>
          <p14:tracePt t="7371" x="3833813" y="2562225"/>
          <p14:tracePt t="7395" x="3833813" y="2557463"/>
          <p14:tracePt t="7403" x="3833813" y="2552700"/>
          <p14:tracePt t="7419" x="3848100" y="2543175"/>
          <p14:tracePt t="7435" x="3857625" y="2543175"/>
          <p14:tracePt t="7451" x="3862388" y="2543175"/>
          <p14:tracePt t="7459" x="3871913" y="2543175"/>
          <p14:tracePt t="7475" x="3876675" y="2543175"/>
          <p14:tracePt t="7491" x="3881438" y="2543175"/>
          <p14:tracePt t="7499" x="3895725" y="2543175"/>
          <p14:tracePt t="7507" x="3905250" y="2543175"/>
          <p14:tracePt t="7515" x="3924300" y="2543175"/>
          <p14:tracePt t="7523" x="3933825" y="2543175"/>
          <p14:tracePt t="7531" x="3952875" y="2543175"/>
          <p14:tracePt t="7539" x="3957638" y="2543175"/>
          <p14:tracePt t="7547" x="3971925" y="2543175"/>
          <p14:tracePt t="7555" x="3976688" y="2538413"/>
          <p14:tracePt t="7571" x="3952875" y="2509838"/>
          <p14:tracePt t="7579" x="3929063" y="2500313"/>
          <p14:tracePt t="8115" x="3924300" y="2500313"/>
          <p14:tracePt t="8131" x="3914775" y="2500313"/>
          <p14:tracePt t="8139" x="3900488" y="2500313"/>
          <p14:tracePt t="8147" x="3876675" y="2500313"/>
          <p14:tracePt t="8155" x="3867150" y="2500313"/>
          <p14:tracePt t="8163" x="3848100" y="2500313"/>
          <p14:tracePt t="8170" x="3814763" y="2500313"/>
          <p14:tracePt t="8179" x="3790950" y="2486025"/>
          <p14:tracePt t="8187" x="3762375" y="2486025"/>
          <p14:tracePt t="8195" x="3724275" y="2481263"/>
          <p14:tracePt t="8203" x="3690938" y="2471738"/>
          <p14:tracePt t="8211" x="3633788" y="2466975"/>
          <p14:tracePt t="8219" x="3586163" y="2466975"/>
          <p14:tracePt t="8226" x="3533775" y="2452688"/>
          <p14:tracePt t="8235" x="3486150" y="2443163"/>
          <p14:tracePt t="8243" x="3448050" y="2443163"/>
          <p14:tracePt t="8251" x="3409950" y="2438400"/>
          <p14:tracePt t="8258" x="3386138" y="2438400"/>
          <p14:tracePt t="8267" x="3367088" y="2438400"/>
          <p14:tracePt t="8275" x="3357563" y="2438400"/>
          <p14:tracePt t="8283" x="3338513" y="2438400"/>
          <p14:tracePt t="8306" x="3333750" y="2438400"/>
          <p14:tracePt t="8331" x="3324225" y="2443163"/>
          <p14:tracePt t="8355" x="3319463" y="2443163"/>
          <p14:tracePt t="8403" x="3314700" y="2447925"/>
          <p14:tracePt t="8435" x="3309938" y="2447925"/>
          <p14:tracePt t="8443" x="3286125" y="2447925"/>
          <p14:tracePt t="8451" x="3257550" y="2443163"/>
          <p14:tracePt t="8459" x="3252788" y="2443163"/>
          <p14:tracePt t="8899" x="3252788" y="2457450"/>
          <p14:tracePt t="8915" x="3252788" y="2466975"/>
          <p14:tracePt t="8923" x="3252788" y="2471738"/>
          <p14:tracePt t="8939" x="3252788" y="2481263"/>
          <p14:tracePt t="9003" x="3248025" y="2490788"/>
          <p14:tracePt t="9011" x="3243263" y="2495550"/>
          <p14:tracePt t="9019" x="3238500" y="2500313"/>
          <p14:tracePt t="9026" x="3233738" y="2500313"/>
          <p14:tracePt t="9035" x="3228975" y="2500313"/>
          <p14:tracePt t="9044" x="3219450" y="2500313"/>
          <p14:tracePt t="9082" x="3214688" y="2500313"/>
          <p14:tracePt t="9147" x="3209925" y="2500313"/>
          <p14:tracePt t="9179" x="3200400" y="2500313"/>
          <p14:tracePt t="9211" x="3195638" y="2500313"/>
          <p14:tracePt t="9219" x="3190875" y="2500313"/>
          <p14:tracePt t="9243" x="3190875" y="2495550"/>
          <p14:tracePt t="9275" x="3186113" y="2490788"/>
          <p14:tracePt t="9427" x="3186113" y="2486025"/>
          <p14:tracePt t="9555" x="3181350" y="2486025"/>
          <p14:tracePt t="9755" x="3176588" y="2486025"/>
          <p14:tracePt t="9795" x="3171825" y="2486025"/>
          <p14:tracePt t="10092" x="3167063" y="2486025"/>
          <p14:tracePt t="10186" x="3157538" y="2486025"/>
          <p14:tracePt t="10387" x="3152775" y="2486025"/>
          <p14:tracePt t="10435" x="3148013" y="2490788"/>
          <p14:tracePt t="10451" x="3138488" y="2490788"/>
          <p14:tracePt t="10459" x="3133725" y="2495550"/>
          <p14:tracePt t="10507" x="3128963" y="2505075"/>
          <p14:tracePt t="10531" x="3128963" y="2514600"/>
          <p14:tracePt t="10547" x="3133725" y="2519363"/>
          <p14:tracePt t="10555" x="3133725" y="2524125"/>
          <p14:tracePt t="10571" x="3138488" y="2528888"/>
          <p14:tracePt t="10595" x="3143250" y="2533650"/>
          <p14:tracePt t="10603" x="3152775" y="2533650"/>
          <p14:tracePt t="10643" x="3157538" y="2533650"/>
          <p14:tracePt t="10875" x="3167063" y="2533650"/>
          <p14:tracePt t="10915" x="3171825" y="2543175"/>
          <p14:tracePt t="10923" x="3176588" y="2547938"/>
          <p14:tracePt t="11243" x="3176588" y="2538413"/>
          <p14:tracePt t="11275" x="3181350" y="2528888"/>
          <p14:tracePt t="11307" x="3190875" y="2524125"/>
          <p14:tracePt t="11323" x="3195638" y="2524125"/>
          <p14:tracePt t="11339" x="3200400" y="2524125"/>
          <p14:tracePt t="11347" x="3205163" y="2524125"/>
          <p14:tracePt t="11363" x="3214688" y="2524125"/>
          <p14:tracePt t="11387" x="3219450" y="2524125"/>
          <p14:tracePt t="11403" x="3224213" y="2524125"/>
          <p14:tracePt t="11411" x="3233738" y="2524125"/>
          <p14:tracePt t="11419" x="3238500" y="2524125"/>
          <p14:tracePt t="11427" x="3243263" y="2524125"/>
          <p14:tracePt t="11435" x="3262313" y="2524125"/>
          <p14:tracePt t="11443" x="3271838" y="2524125"/>
          <p14:tracePt t="11451" x="3286125" y="2524125"/>
          <p14:tracePt t="11459" x="3314700" y="2524125"/>
          <p14:tracePt t="11467" x="3328988" y="2519363"/>
          <p14:tracePt t="11475" x="3338513" y="2500313"/>
          <p14:tracePt t="11482" x="3348038" y="2466975"/>
          <p14:tracePt t="11491" x="3328988" y="2433638"/>
          <p14:tracePt t="11795" x="3357563" y="2433638"/>
          <p14:tracePt t="11803" x="3395663" y="2443163"/>
          <p14:tracePt t="11811" x="3405188" y="2443163"/>
          <p14:tracePt t="11819" x="3419475" y="2443163"/>
          <p14:tracePt t="11827" x="3448050" y="2443163"/>
          <p14:tracePt t="11834" x="3467100" y="2443163"/>
          <p14:tracePt t="11843" x="3486150" y="2443163"/>
          <p14:tracePt t="11859" x="3490913" y="2443163"/>
          <p14:tracePt t="11867" x="3500438" y="2443163"/>
          <p14:tracePt t="11875" x="3509963" y="2443163"/>
          <p14:tracePt t="11883" x="3529013" y="2443163"/>
          <p14:tracePt t="11891" x="3552825" y="2443163"/>
          <p14:tracePt t="11899" x="3567113" y="2443163"/>
          <p14:tracePt t="11907" x="3581400" y="2443163"/>
          <p14:tracePt t="11915" x="3590925" y="2443163"/>
          <p14:tracePt t="11923" x="3605213" y="2443163"/>
          <p14:tracePt t="11939" x="3609975" y="2443163"/>
          <p14:tracePt t="11947" x="3614738" y="2447925"/>
          <p14:tracePt t="12035" x="3624263" y="2452688"/>
          <p14:tracePt t="12043" x="3638550" y="2466975"/>
          <p14:tracePt t="12051" x="3662363" y="2471738"/>
          <p14:tracePt t="12059" x="3690938" y="2476500"/>
          <p14:tracePt t="12067" x="3743325" y="2481263"/>
          <p14:tracePt t="12075" x="3800475" y="2481263"/>
          <p14:tracePt t="12083" x="3819525" y="2481263"/>
          <p14:tracePt t="12091" x="3857625" y="2466975"/>
          <p14:tracePt t="12099" x="3838575" y="2476500"/>
          <p14:tracePt t="12387" x="3838575" y="2481263"/>
          <p14:tracePt t="12395" x="3848100" y="2495550"/>
          <p14:tracePt t="12411" x="3876675" y="2505075"/>
          <p14:tracePt t="12419" x="3900488" y="2505075"/>
          <p14:tracePt t="12427" x="3962400" y="2533650"/>
          <p14:tracePt t="12435" x="4029075" y="2533650"/>
          <p14:tracePt t="12444" x="4105275" y="2533650"/>
          <p14:tracePt t="12451" x="4181475" y="2533650"/>
          <p14:tracePt t="12459" x="4281488" y="2533650"/>
          <p14:tracePt t="12467" x="4367213" y="2533650"/>
          <p14:tracePt t="12475" x="4452938" y="2533650"/>
          <p14:tracePt t="12483" x="4519613" y="2533650"/>
          <p14:tracePt t="12491" x="4576763" y="2533650"/>
          <p14:tracePt t="12499" x="4605338" y="2533650"/>
          <p14:tracePt t="12507" x="4624388" y="2533650"/>
          <p14:tracePt t="12515" x="4638675" y="2533650"/>
          <p14:tracePt t="12523" x="4643438" y="2538413"/>
          <p14:tracePt t="12539" x="4648200" y="2543175"/>
          <p14:tracePt t="12547" x="4648200" y="2552700"/>
          <p14:tracePt t="12619" x="4643438" y="2552700"/>
          <p14:tracePt t="12627" x="4633913" y="2552700"/>
          <p14:tracePt t="12643" x="4624388" y="2552700"/>
          <p14:tracePt t="12651" x="4619625" y="2552700"/>
          <p14:tracePt t="12659" x="4614863" y="2547938"/>
          <p14:tracePt t="12667" x="4610100" y="2547938"/>
          <p14:tracePt t="12675" x="4600575" y="2547938"/>
          <p14:tracePt t="12691" x="4595813" y="2547938"/>
          <p14:tracePt t="12707" x="4576763" y="2547938"/>
          <p14:tracePt t="12723" x="4572000" y="2547938"/>
          <p14:tracePt t="12739" x="4567238" y="2547938"/>
          <p14:tracePt t="12747" x="4557713" y="2547938"/>
          <p14:tracePt t="12755" x="4552950" y="2547938"/>
          <p14:tracePt t="12763" x="4548188" y="2547938"/>
          <p14:tracePt t="12795" x="4543425" y="2547938"/>
          <p14:tracePt t="12891" x="4529138" y="2543175"/>
          <p14:tracePt t="12898" x="4505325" y="2519363"/>
          <p14:tracePt t="12907" x="4505325" y="2509838"/>
          <p14:tracePt t="13403" x="4505325" y="2514600"/>
          <p14:tracePt t="13419" x="4505325" y="2519363"/>
          <p14:tracePt t="13427" x="4505325" y="2524125"/>
          <p14:tracePt t="13443" x="4505325" y="2538413"/>
          <p14:tracePt t="13499" x="4505325" y="2543175"/>
          <p14:tracePt t="13547" x="4510088" y="2543175"/>
          <p14:tracePt t="13563" x="4514850" y="2543175"/>
          <p14:tracePt t="13571" x="4519613" y="2547938"/>
          <p14:tracePt t="13658" x="4524375" y="2552700"/>
          <p14:tracePt t="13667" x="4529138" y="2557463"/>
          <p14:tracePt t="13674" x="4533900" y="2557463"/>
          <p14:tracePt t="13683" x="4552950" y="2562225"/>
          <p14:tracePt t="13691" x="4581525" y="2562225"/>
          <p14:tracePt t="13699" x="4600575" y="2562225"/>
          <p14:tracePt t="13715" x="4605338" y="2538413"/>
          <p14:tracePt t="13723" x="4600575" y="2533650"/>
          <p14:tracePt t="14107" x="4605338" y="2538413"/>
          <p14:tracePt t="14131" x="4600575" y="2547938"/>
          <p14:tracePt t="14139" x="4595813" y="2547938"/>
          <p14:tracePt t="14146" x="4591050" y="2562225"/>
          <p14:tracePt t="14155" x="4591050" y="2581275"/>
          <p14:tracePt t="14163" x="4586288" y="2595563"/>
          <p14:tracePt t="14170" x="4581525" y="2609850"/>
          <p14:tracePt t="14179" x="4576763" y="2624138"/>
          <p14:tracePt t="14187" x="4567238" y="2643188"/>
          <p14:tracePt t="14195" x="4567238" y="2652713"/>
          <p14:tracePt t="14203" x="4567238" y="2657475"/>
          <p14:tracePt t="14211" x="4567238" y="2667000"/>
          <p14:tracePt t="14219" x="4567238" y="2671763"/>
          <p14:tracePt t="14235" x="4567238" y="2676525"/>
          <p14:tracePt t="14572" x="4572000" y="2676525"/>
          <p14:tracePt t="14586" x="4572000" y="2671763"/>
          <p14:tracePt t="14651" x="4562475" y="2671763"/>
          <p14:tracePt t="14659" x="4548188" y="2676525"/>
          <p14:tracePt t="14675" x="4543425" y="2681288"/>
          <p14:tracePt t="14683" x="4529138" y="2686050"/>
          <p14:tracePt t="14690" x="4524375" y="2686050"/>
          <p14:tracePt t="14699" x="4510088" y="2695575"/>
          <p14:tracePt t="14707" x="4505325" y="2700338"/>
          <p14:tracePt t="14715" x="4495800" y="2700338"/>
          <p14:tracePt t="14723" x="4476750" y="2700338"/>
          <p14:tracePt t="14731" x="4452938" y="2705100"/>
          <p14:tracePt t="14739" x="4433888" y="2705100"/>
          <p14:tracePt t="14747" x="4414838" y="2709863"/>
          <p14:tracePt t="14755" x="4386263" y="2709863"/>
          <p14:tracePt t="14763" x="4367213" y="2709863"/>
          <p14:tracePt t="14771" x="4357688" y="2719388"/>
          <p14:tracePt t="14779" x="4333875" y="2719388"/>
          <p14:tracePt t="14787" x="4319588" y="2728913"/>
          <p14:tracePt t="14794" x="4300538" y="2728913"/>
          <p14:tracePt t="14803" x="4281488" y="2733675"/>
          <p14:tracePt t="14810" x="4262438" y="2733675"/>
          <p14:tracePt t="14819" x="4233863" y="2733675"/>
          <p14:tracePt t="14827" x="4200525" y="2738438"/>
          <p14:tracePt t="14835" x="4181475" y="2738438"/>
          <p14:tracePt t="14843" x="4157663" y="2738438"/>
          <p14:tracePt t="14851" x="4143375" y="2738438"/>
          <p14:tracePt t="14859" x="4129088" y="2738438"/>
          <p14:tracePt t="14867" x="4119563" y="2738438"/>
          <p14:tracePt t="14875" x="4114800" y="2738438"/>
          <p14:tracePt t="14883" x="4110038" y="2738438"/>
          <p14:tracePt t="14907" x="4105275" y="2738438"/>
          <p14:tracePt t="14931" x="4100513" y="2738438"/>
          <p14:tracePt t="14939" x="4086225" y="2738438"/>
          <p14:tracePt t="14955" x="4076700" y="2738438"/>
          <p14:tracePt t="14963" x="4067175" y="2738438"/>
          <p14:tracePt t="14970" x="4062413" y="2738438"/>
          <p14:tracePt t="14986" x="4057650" y="2738438"/>
          <p14:tracePt t="14995" x="4052888" y="2738438"/>
          <p14:tracePt t="15011" x="4048125" y="2738438"/>
          <p14:tracePt t="15098" x="4043363" y="2738438"/>
          <p14:tracePt t="15155" x="4038600" y="2738438"/>
          <p14:tracePt t="15163" x="4033838" y="2738438"/>
          <p14:tracePt t="15171" x="4024313" y="2738438"/>
          <p14:tracePt t="15179" x="3995738" y="2738438"/>
          <p14:tracePt t="15187" x="3967163" y="2738438"/>
          <p14:tracePt t="15195" x="3910013" y="2738438"/>
          <p14:tracePt t="15203" x="3833813" y="2738438"/>
          <p14:tracePt t="15210" x="3738563" y="2738438"/>
          <p14:tracePt t="15219" x="3633788" y="2738438"/>
          <p14:tracePt t="15227" x="3476625" y="2743200"/>
          <p14:tracePt t="15235" x="3267075" y="2776538"/>
          <p14:tracePt t="15243" x="3076575" y="2819400"/>
          <p14:tracePt t="15251" x="2886075" y="2867025"/>
          <p14:tracePt t="15259" x="2743200" y="2914650"/>
          <p14:tracePt t="15267" x="2595563" y="2990850"/>
          <p14:tracePt t="15275" x="2481263" y="3057525"/>
          <p14:tracePt t="15283" x="2400300" y="3124200"/>
          <p14:tracePt t="15290" x="2319338" y="3181350"/>
          <p14:tracePt t="15299" x="2247900" y="3243263"/>
          <p14:tracePt t="15307" x="2200275" y="3295650"/>
          <p14:tracePt t="15314" x="2162175" y="3348038"/>
          <p14:tracePt t="15323" x="2133600" y="3390900"/>
          <p14:tracePt t="15331" x="2128838" y="3424238"/>
          <p14:tracePt t="15339" x="2114550" y="3467100"/>
          <p14:tracePt t="15347" x="2109788" y="3495675"/>
          <p14:tracePt t="15355" x="2105025" y="3519488"/>
          <p14:tracePt t="15363" x="2105025" y="3538538"/>
          <p14:tracePt t="15371" x="2105025" y="3548063"/>
          <p14:tracePt t="15379" x="2105025" y="3562350"/>
          <p14:tracePt t="15387" x="2105025" y="3571875"/>
          <p14:tracePt t="15394" x="2100263" y="3590925"/>
          <p14:tracePt t="15411" x="2100263" y="3605213"/>
          <p14:tracePt t="15419" x="2081213" y="3624263"/>
          <p14:tracePt t="15427" x="2057400" y="3643313"/>
          <p14:tracePt t="15435" x="2033588" y="3652838"/>
          <p14:tracePt t="15442" x="1990725" y="3667125"/>
          <p14:tracePt t="15451" x="1952625" y="3681413"/>
          <p14:tracePt t="15459" x="1900238" y="3686175"/>
          <p14:tracePt t="15467" x="1862138" y="3709988"/>
          <p14:tracePt t="15475" x="1809750" y="3714750"/>
          <p14:tracePt t="15483" x="1781175" y="3714750"/>
          <p14:tracePt t="15491" x="1757363" y="3719513"/>
          <p14:tracePt t="15499" x="1738313" y="3719513"/>
          <p14:tracePt t="15507" x="1709738" y="3729038"/>
          <p14:tracePt t="15515" x="1666875" y="3743325"/>
          <p14:tracePt t="15523" x="1619250" y="3743325"/>
          <p14:tracePt t="15530" x="1571625" y="3748088"/>
          <p14:tracePt t="15539" x="1500188" y="3757613"/>
          <p14:tracePt t="15547" x="1443038" y="3762375"/>
          <p14:tracePt t="15555" x="1395413" y="3776663"/>
          <p14:tracePt t="15563" x="1347788" y="3776663"/>
          <p14:tracePt t="15571" x="1323975" y="3781425"/>
          <p14:tracePt t="15579" x="1290638" y="3790950"/>
          <p14:tracePt t="15635" x="1304925" y="3790950"/>
          <p14:tracePt t="15643" x="1328738" y="3790950"/>
          <p14:tracePt t="15651" x="1343025" y="3790950"/>
          <p14:tracePt t="15659" x="1347788" y="3790950"/>
          <p14:tracePt t="15675" x="1352550" y="3790950"/>
          <p14:tracePt t="15707" x="1352550" y="3786188"/>
          <p14:tracePt t="15715" x="1357313" y="3781425"/>
          <p14:tracePt t="15723" x="1357313" y="3776663"/>
          <p14:tracePt t="15731" x="1371600" y="3762375"/>
          <p14:tracePt t="15747" x="1376363" y="3752850"/>
          <p14:tracePt t="15755" x="1385888" y="3748088"/>
          <p14:tracePt t="15763" x="1390650" y="3748088"/>
          <p14:tracePt t="15770" x="1400175" y="3738563"/>
          <p14:tracePt t="15779" x="1409700" y="3738563"/>
          <p14:tracePt t="15786" x="1414463" y="3738563"/>
          <p14:tracePt t="15795" x="1419225" y="3733800"/>
          <p14:tracePt t="15803" x="1428750" y="3729038"/>
          <p14:tracePt t="15811" x="1433513" y="3729038"/>
          <p14:tracePt t="15827" x="1443038" y="3724275"/>
          <p14:tracePt t="15923" x="1443038" y="3719513"/>
          <p14:tracePt t="16011" x="1447800" y="3714750"/>
          <p14:tracePt t="16091" x="1452563" y="3714750"/>
          <p14:tracePt t="16107" x="1457325" y="3714750"/>
          <p14:tracePt t="16131" x="1462088" y="3714750"/>
          <p14:tracePt t="16227" x="1452563" y="3714750"/>
          <p14:tracePt t="16235" x="1438275" y="3714750"/>
          <p14:tracePt t="16243" x="1428750" y="3719513"/>
          <p14:tracePt t="16251" x="1409700" y="3719513"/>
          <p14:tracePt t="16259" x="1400175" y="3724275"/>
          <p14:tracePt t="16267" x="1385888" y="3724275"/>
          <p14:tracePt t="16275" x="1376363" y="3724275"/>
          <p14:tracePt t="16283" x="1362075" y="3724275"/>
          <p14:tracePt t="16290" x="1352550" y="3729038"/>
          <p14:tracePt t="16299" x="1338263" y="3729038"/>
          <p14:tracePt t="16307" x="1328738" y="3729038"/>
          <p14:tracePt t="16315" x="1319213" y="3729038"/>
          <p14:tracePt t="16324" x="1295400" y="3738563"/>
          <p14:tracePt t="16331" x="1285875" y="3738563"/>
          <p14:tracePt t="16339" x="1276350" y="3738563"/>
          <p14:tracePt t="16347" x="1257300" y="3738563"/>
          <p14:tracePt t="16355" x="1233488" y="3738563"/>
          <p14:tracePt t="16363" x="1214438" y="3738563"/>
          <p14:tracePt t="16371" x="1200150" y="3738563"/>
          <p14:tracePt t="16379" x="1176338" y="3738563"/>
          <p14:tracePt t="16387" x="1157288" y="3738563"/>
          <p14:tracePt t="16395" x="1128713" y="3738563"/>
          <p14:tracePt t="16403" x="1104900" y="3738563"/>
          <p14:tracePt t="16411" x="1090613" y="3738563"/>
          <p14:tracePt t="16419" x="1076325" y="3738563"/>
          <p14:tracePt t="16426" x="1071563" y="3738563"/>
          <p14:tracePt t="16435" x="1057275" y="3738563"/>
          <p14:tracePt t="16451" x="1052513" y="3738563"/>
          <p14:tracePt t="16459" x="1047750" y="3738563"/>
          <p14:tracePt t="16475" x="1038225" y="3738563"/>
          <p14:tracePt t="16483" x="1028700" y="3738563"/>
          <p14:tracePt t="16491" x="1023938" y="3738563"/>
          <p14:tracePt t="16499" x="1014413" y="3738563"/>
          <p14:tracePt t="16507" x="1009650" y="3738563"/>
          <p14:tracePt t="16523" x="1004888" y="3738563"/>
          <p14:tracePt t="16563" x="1004888" y="3733800"/>
          <p14:tracePt t="16571" x="1004888" y="3724275"/>
          <p14:tracePt t="16579" x="1004888" y="3714750"/>
          <p14:tracePt t="16587" x="1004888" y="3662363"/>
          <p14:tracePt t="16595" x="1004888" y="3643313"/>
          <p14:tracePt t="16603" x="1004888" y="3633788"/>
          <p14:tracePt t="17083" x="1004888" y="3638550"/>
          <p14:tracePt t="17099" x="1004888" y="3652838"/>
          <p14:tracePt t="17107" x="1004888" y="3671888"/>
          <p14:tracePt t="17115" x="1004888" y="3676650"/>
          <p14:tracePt t="17123" x="1004888" y="3681413"/>
          <p14:tracePt t="17139" x="1009650" y="3690938"/>
          <p14:tracePt t="17147" x="1009650" y="3695700"/>
          <p14:tracePt t="17155" x="1019175" y="3705225"/>
          <p14:tracePt t="17163" x="1047750" y="3743325"/>
          <p14:tracePt t="17171" x="1071563" y="3767138"/>
          <p14:tracePt t="17181" x="1114425" y="3814763"/>
          <p14:tracePt t="17188" x="1171575" y="3848100"/>
          <p14:tracePt t="17195" x="1223963" y="3886200"/>
          <p14:tracePt t="17203" x="1266825" y="3924300"/>
          <p14:tracePt t="17211" x="1319213" y="3976688"/>
          <p14:tracePt t="17219" x="1352550" y="4005263"/>
          <p14:tracePt t="17227" x="1381125" y="4029075"/>
          <p14:tracePt t="17235" x="1390650" y="4043363"/>
          <p14:tracePt t="17243" x="1395413" y="4043363"/>
          <p14:tracePt t="17259" x="1395413" y="4052888"/>
          <p14:tracePt t="17275" x="1395413" y="4062413"/>
          <p14:tracePt t="17291" x="1390650" y="4062413"/>
          <p14:tracePt t="17299" x="1385888" y="4067175"/>
          <p14:tracePt t="17307" x="1381125" y="4071938"/>
          <p14:tracePt t="17331" x="1381125" y="4076700"/>
          <p14:tracePt t="17339" x="1381125" y="4090988"/>
          <p14:tracePt t="17347" x="1395413" y="4100513"/>
          <p14:tracePt t="17355" x="1457325" y="4119563"/>
          <p14:tracePt t="17363" x="1524000" y="4138613"/>
          <p14:tracePt t="17371" x="1614488" y="4143375"/>
          <p14:tracePt t="17379" x="1700213" y="4152900"/>
          <p14:tracePt t="17387" x="1781175" y="4152900"/>
          <p14:tracePt t="17395" x="1876425" y="4152900"/>
          <p14:tracePt t="17402" x="1971675" y="4152900"/>
          <p14:tracePt t="17411" x="2076450" y="4152900"/>
          <p14:tracePt t="17418" x="2181225" y="4152900"/>
          <p14:tracePt t="17427" x="2281238" y="4152900"/>
          <p14:tracePt t="17435" x="2400300" y="4152900"/>
          <p14:tracePt t="17443" x="2495550" y="4152900"/>
          <p14:tracePt t="17451" x="2562225" y="4152900"/>
          <p14:tracePt t="17459" x="2600325" y="4152900"/>
          <p14:tracePt t="17467" x="2628900" y="4148138"/>
          <p14:tracePt t="17475" x="2643188" y="4129088"/>
          <p14:tracePt t="17482" x="2643188" y="4110038"/>
          <p14:tracePt t="17491" x="2643188" y="4105275"/>
          <p14:tracePt t="17907" x="2643188" y="4110038"/>
          <p14:tracePt t="17947" x="2643188" y="4114800"/>
          <p14:tracePt t="17987" x="2643188" y="4129088"/>
          <p14:tracePt t="18011" x="2643188" y="4133850"/>
          <p14:tracePt t="18107" x="2633663" y="4143375"/>
          <p14:tracePt t="18267" x="2643188" y="4143375"/>
          <p14:tracePt t="18275" x="2647950" y="4148138"/>
          <p14:tracePt t="18283" x="2652713" y="4148138"/>
          <p14:tracePt t="18299" x="2667000" y="4148138"/>
          <p14:tracePt t="18307" x="2671763" y="4148138"/>
          <p14:tracePt t="18315" x="2681288" y="4148138"/>
          <p14:tracePt t="18323" x="2695575" y="4148138"/>
          <p14:tracePt t="18331" x="2705100" y="4152900"/>
          <p14:tracePt t="18339" x="2714625" y="4152900"/>
          <p14:tracePt t="18347" x="2724150" y="4157663"/>
          <p14:tracePt t="18363" x="2738438" y="4157663"/>
          <p14:tracePt t="18371" x="2747963" y="4157663"/>
          <p14:tracePt t="18379" x="2752725" y="4157663"/>
          <p14:tracePt t="18395" x="2762250" y="4157663"/>
          <p14:tracePt t="18411" x="2767013" y="4157663"/>
          <p14:tracePt t="18419" x="2771775" y="4157663"/>
          <p14:tracePt t="18427" x="2781300" y="4157663"/>
          <p14:tracePt t="18435" x="2790825" y="4157663"/>
          <p14:tracePt t="18442" x="2805113" y="4167188"/>
          <p14:tracePt t="18451" x="2814638" y="4167188"/>
          <p14:tracePt t="18459" x="2838450" y="4181475"/>
          <p14:tracePt t="18467" x="2847975" y="4181475"/>
          <p14:tracePt t="18474" x="2862263" y="4186238"/>
          <p14:tracePt t="18483" x="2871788" y="4186238"/>
          <p14:tracePt t="18491" x="2886075" y="4191000"/>
          <p14:tracePt t="18531" x="2890838" y="4191000"/>
          <p14:tracePt t="18539" x="2895600" y="4191000"/>
          <p14:tracePt t="18547" x="2905125" y="4191000"/>
          <p14:tracePt t="18555" x="2914650" y="4191000"/>
          <p14:tracePt t="18563" x="2928938" y="4191000"/>
          <p14:tracePt t="18571" x="2943225" y="4205288"/>
          <p14:tracePt t="18587" x="2962275" y="4205288"/>
          <p14:tracePt t="18595" x="2971800" y="4210050"/>
          <p14:tracePt t="18611" x="2981325" y="4210050"/>
          <p14:tracePt t="18619" x="2981325" y="4214813"/>
          <p14:tracePt t="18635" x="2986088" y="4214813"/>
          <p14:tracePt t="18659" x="2990850" y="4214813"/>
          <p14:tracePt t="18675" x="3000375" y="4214813"/>
          <p14:tracePt t="18683" x="3005138" y="4214813"/>
          <p14:tracePt t="18691" x="3014663" y="4219575"/>
          <p14:tracePt t="18699" x="3019425" y="4224338"/>
          <p14:tracePt t="18723" x="3024188" y="4224338"/>
          <p14:tracePt t="18731" x="3033713" y="4224338"/>
          <p14:tracePt t="18739" x="3043238" y="4224338"/>
          <p14:tracePt t="18747" x="3048000" y="4229100"/>
          <p14:tracePt t="18827" x="3057525" y="4233863"/>
          <p14:tracePt t="18859" x="3067050" y="4233863"/>
          <p14:tracePt t="18875" x="3071813" y="4233863"/>
          <p14:tracePt t="19275" x="3076575" y="4233863"/>
          <p14:tracePt t="19323" x="3086100" y="4233863"/>
          <p14:tracePt t="19355" x="3090863" y="4233863"/>
          <p14:tracePt t="19363" x="3095625" y="4233863"/>
          <p14:tracePt t="19371" x="3109913" y="4233863"/>
          <p14:tracePt t="19379" x="3124200" y="4233863"/>
          <p14:tracePt t="19387" x="3143250" y="4238625"/>
          <p14:tracePt t="19396" x="3162300" y="4238625"/>
          <p14:tracePt t="19403" x="3190875" y="4252913"/>
          <p14:tracePt t="19411" x="3205163" y="4257675"/>
          <p14:tracePt t="19419" x="3228975" y="4257675"/>
          <p14:tracePt t="19427" x="3248025" y="4257675"/>
          <p14:tracePt t="19435" x="3248025" y="4233863"/>
          <p14:tracePt t="19443" x="3243263" y="4200525"/>
          <p14:tracePt t="19451" x="3243263" y="4195763"/>
          <p14:tracePt t="19858" x="3252788" y="4181475"/>
          <p14:tracePt t="20323" x="3243263" y="4181475"/>
          <p14:tracePt t="20331" x="3248025" y="4191000"/>
          <p14:tracePt t="20339" x="3271838" y="4205288"/>
          <p14:tracePt t="20347" x="3338513" y="4233863"/>
          <p14:tracePt t="20355" x="3409950" y="4267200"/>
          <p14:tracePt t="20363" x="3452813" y="4281488"/>
          <p14:tracePt t="20370" x="3471863" y="4286250"/>
          <p14:tracePt t="20379" x="3490913" y="4300538"/>
          <p14:tracePt t="20387" x="3490913" y="4305300"/>
          <p14:tracePt t="20395" x="3490913" y="4319588"/>
          <p14:tracePt t="20403" x="3486150" y="4329113"/>
          <p14:tracePt t="20410" x="3467100" y="4343400"/>
          <p14:tracePt t="20420" x="3457575" y="4357688"/>
          <p14:tracePt t="20427" x="3443288" y="4362450"/>
          <p14:tracePt t="20435" x="3438525" y="4367213"/>
          <p14:tracePt t="20443" x="3433763" y="4367213"/>
          <p14:tracePt t="20499" x="3433763" y="4371975"/>
          <p14:tracePt t="20523" x="3433763" y="4376738"/>
          <p14:tracePt t="20531" x="3433763" y="4381500"/>
          <p14:tracePt t="20539" x="3448050" y="4381500"/>
          <p14:tracePt t="20547" x="3457575" y="4381500"/>
          <p14:tracePt t="20555" x="3471863" y="4381500"/>
          <p14:tracePt t="20563" x="3486150" y="4381500"/>
          <p14:tracePt t="20571" x="3495675" y="4381500"/>
          <p14:tracePt t="20579" x="3519488" y="4381500"/>
          <p14:tracePt t="20587" x="3538538" y="4381500"/>
          <p14:tracePt t="20595" x="3548063" y="4381500"/>
          <p14:tracePt t="20603" x="3562350" y="4381500"/>
          <p14:tracePt t="20611" x="3567113" y="4381500"/>
          <p14:tracePt t="20619" x="3571875" y="4381500"/>
          <p14:tracePt t="20635" x="3576638" y="4381500"/>
          <p14:tracePt t="20643" x="3581400" y="4381500"/>
          <p14:tracePt t="20651" x="3590925" y="4381500"/>
          <p14:tracePt t="20659" x="3605213" y="4371975"/>
          <p14:tracePt t="20667" x="3614738" y="4362450"/>
          <p14:tracePt t="20675" x="3643313" y="4343400"/>
          <p14:tracePt t="20683" x="3667125" y="4329113"/>
          <p14:tracePt t="20691" x="3676650" y="4324350"/>
          <p14:tracePt t="20699" x="3709988" y="4314825"/>
          <p14:tracePt t="20715" x="3724275" y="4310063"/>
          <p14:tracePt t="20731" x="3729038" y="4305300"/>
          <p14:tracePt t="20755" x="3733800" y="4300538"/>
          <p14:tracePt t="20763" x="3738563" y="4295775"/>
          <p14:tracePt t="20771" x="3743325" y="4291013"/>
          <p14:tracePt t="20779" x="3743325" y="4286250"/>
          <p14:tracePt t="20795" x="3752850" y="4281488"/>
          <p14:tracePt t="20810" x="3771900" y="4276725"/>
          <p14:tracePt t="20827" x="3776663" y="4276725"/>
          <p14:tracePt t="20843" x="3786188" y="4276725"/>
          <p14:tracePt t="20859" x="3800475" y="4267200"/>
          <p14:tracePt t="20923" x="3810000" y="4267200"/>
          <p14:tracePt t="20931" x="3819525" y="4267200"/>
          <p14:tracePt t="20938" x="3824288" y="4267200"/>
          <p14:tracePt t="20947" x="3833813" y="4267200"/>
          <p14:tracePt t="20954" x="3843338" y="4262438"/>
          <p14:tracePt t="20971" x="3852863" y="4257675"/>
          <p14:tracePt t="20979" x="3862388" y="4252913"/>
          <p14:tracePt t="20987" x="3867150" y="4252913"/>
          <p14:tracePt t="20994" x="3871913" y="4248150"/>
          <p14:tracePt t="21003" x="3871913" y="4243388"/>
          <p14:tracePt t="21027" x="3876675" y="4243388"/>
          <p14:tracePt t="21043" x="3881438" y="4238625"/>
          <p14:tracePt t="21051" x="3886200" y="4233863"/>
          <p14:tracePt t="21067" x="3890963" y="4229100"/>
          <p14:tracePt t="21075" x="3890963" y="4224338"/>
          <p14:tracePt t="21083" x="3895725" y="4214813"/>
          <p14:tracePt t="21091" x="3900488" y="4210050"/>
          <p14:tracePt t="21099" x="3905250" y="4210050"/>
          <p14:tracePt t="21115" x="3905250" y="4205288"/>
          <p14:tracePt t="21627" x="3910013" y="4195763"/>
          <p14:tracePt t="21651" x="3919538" y="4191000"/>
          <p14:tracePt t="21675" x="3924300" y="4191000"/>
          <p14:tracePt t="21699" x="3929063" y="4191000"/>
          <p14:tracePt t="21715" x="3933825" y="4186238"/>
          <p14:tracePt t="21723" x="3938588" y="4181475"/>
          <p14:tracePt t="21739" x="3943350" y="4181475"/>
          <p14:tracePt t="21747" x="3948113" y="4181475"/>
          <p14:tracePt t="21755" x="3948113" y="4176713"/>
          <p14:tracePt t="21771" x="3952875" y="4171950"/>
          <p14:tracePt t="21779" x="3962400" y="4171950"/>
          <p14:tracePt t="21787" x="3967163" y="4171950"/>
          <p14:tracePt t="21795" x="3971925" y="4171950"/>
          <p14:tracePt t="21811" x="3976688" y="4171950"/>
          <p14:tracePt t="21827" x="3986213" y="4171950"/>
          <p14:tracePt t="21843" x="3990975" y="4171950"/>
          <p14:tracePt t="21851" x="3990975" y="4167188"/>
          <p14:tracePt t="21859" x="3995738" y="4138613"/>
          <p14:tracePt t="21867" x="3995738" y="4133850"/>
          <p14:tracePt t="22267" x="4000500" y="4143375"/>
          <p14:tracePt t="22275" x="4000500" y="4152900"/>
          <p14:tracePt t="22283" x="4000500" y="4162425"/>
          <p14:tracePt t="22291" x="4000500" y="4171950"/>
          <p14:tracePt t="22300" x="4000500" y="4181475"/>
          <p14:tracePt t="22307" x="4000500" y="4195763"/>
          <p14:tracePt t="22315" x="4005263" y="4205288"/>
          <p14:tracePt t="22323" x="4019550" y="4214813"/>
          <p14:tracePt t="22331" x="4024313" y="4233863"/>
          <p14:tracePt t="22339" x="4029075" y="4238625"/>
          <p14:tracePt t="22364" x="4029075" y="4252913"/>
          <p14:tracePt t="22595" x="4024313" y="4252913"/>
          <p14:tracePt t="22899" x="4038600" y="4252913"/>
          <p14:tracePt t="22907" x="4062413" y="4238625"/>
          <p14:tracePt t="22915" x="4071938" y="4214813"/>
          <p14:tracePt t="22923" x="4071938" y="4195763"/>
          <p14:tracePt t="22931" x="4071938" y="4157663"/>
          <p14:tracePt t="22939" x="4071938" y="4129088"/>
          <p14:tracePt t="23451" x="4067175" y="4129088"/>
          <p14:tracePt t="23475" x="4062413" y="4129088"/>
          <p14:tracePt t="23483" x="4052888" y="4129088"/>
          <p14:tracePt t="23515" x="4048125" y="4129088"/>
          <p14:tracePt t="23547" x="4043363" y="4129088"/>
          <p14:tracePt t="23603" x="4033838" y="4129088"/>
          <p14:tracePt t="23611" x="4029075" y="4129088"/>
          <p14:tracePt t="23643" x="4024313" y="4129088"/>
          <p14:tracePt t="23763" x="4024313" y="4133850"/>
          <p14:tracePt t="23771" x="4029075" y="4138613"/>
          <p14:tracePt t="23787" x="4033838" y="4138613"/>
          <p14:tracePt t="23803" x="4029075" y="4138613"/>
          <p14:tracePt t="23811" x="4010025" y="4138613"/>
          <p14:tracePt t="23819" x="3995738" y="4138613"/>
          <p14:tracePt t="23827" x="3986213" y="4138613"/>
          <p14:tracePt t="23835" x="3981450" y="4138613"/>
          <p14:tracePt t="23891" x="3976688" y="4138613"/>
          <p14:tracePt t="23899" x="3971925" y="4138613"/>
          <p14:tracePt t="23907" x="3948113" y="4119563"/>
          <p14:tracePt t="23915" x="3886200" y="4081463"/>
          <p14:tracePt t="23923" x="3867150" y="4067175"/>
          <p14:tracePt t="24227" x="3867150" y="4071938"/>
          <p14:tracePt t="24251" x="3871913" y="4071938"/>
          <p14:tracePt t="24259" x="3876675" y="4071938"/>
          <p14:tracePt t="24267" x="3881438" y="4071938"/>
          <p14:tracePt t="24283" x="3886200" y="4071938"/>
          <p14:tracePt t="24291" x="3890963" y="4071938"/>
          <p14:tracePt t="24299" x="3895725" y="4071938"/>
          <p14:tracePt t="24307" x="3905250" y="4071938"/>
          <p14:tracePt t="24315" x="3914775" y="4076700"/>
          <p14:tracePt t="24323" x="3924300" y="4076700"/>
          <p14:tracePt t="24331" x="3933825" y="4090988"/>
          <p14:tracePt t="24347" x="3938588" y="4090988"/>
          <p14:tracePt t="24363" x="3943350" y="4090988"/>
          <p14:tracePt t="24539" x="3948113" y="4090988"/>
          <p14:tracePt t="24555" x="3952875" y="4090988"/>
          <p14:tracePt t="24563" x="3957638" y="4090988"/>
          <p14:tracePt t="24571" x="3962400" y="4090988"/>
          <p14:tracePt t="24579" x="3967163" y="4095750"/>
          <p14:tracePt t="24587" x="3971925" y="4095750"/>
          <p14:tracePt t="24595" x="3990975" y="4100513"/>
          <p14:tracePt t="24603" x="4005263" y="4100513"/>
          <p14:tracePt t="24611" x="4014788" y="4110038"/>
          <p14:tracePt t="24619" x="4024313" y="4114800"/>
          <p14:tracePt t="24627" x="4043363" y="4124325"/>
          <p14:tracePt t="24643" x="4052888" y="4129088"/>
          <p14:tracePt t="24651" x="4057650" y="4129088"/>
          <p14:tracePt t="24667" x="4062413" y="4129088"/>
          <p14:tracePt t="24675" x="4067175" y="4129088"/>
          <p14:tracePt t="24683" x="4076700" y="4138613"/>
          <p14:tracePt t="24691" x="4086225" y="4138613"/>
          <p14:tracePt t="24699" x="4090988" y="4138613"/>
          <p14:tracePt t="24707" x="4100513" y="4138613"/>
          <p14:tracePt t="24803" x="4105275" y="4138613"/>
          <p14:tracePt t="24819" x="4110038" y="4138613"/>
          <p14:tracePt t="24875" x="4124325" y="4138613"/>
          <p14:tracePt t="24883" x="4138613" y="4129088"/>
          <p14:tracePt t="24890" x="4138613" y="4114800"/>
          <p14:tracePt t="24899" x="4138613" y="4110038"/>
          <p14:tracePt t="25235" x="4148138" y="4110038"/>
          <p14:tracePt t="25243" x="4157663" y="4110038"/>
          <p14:tracePt t="25251" x="4171950" y="4105275"/>
          <p14:tracePt t="25283" x="4171950" y="4124325"/>
          <p14:tracePt t="25291" x="4171950" y="4143375"/>
          <p14:tracePt t="25299" x="4171950" y="4167188"/>
          <p14:tracePt t="25307" x="4171950" y="4171950"/>
          <p14:tracePt t="25323" x="4171950" y="4176713"/>
          <p14:tracePt t="25331" x="4176713" y="4181475"/>
          <p14:tracePt t="25338" x="4181475" y="4186238"/>
          <p14:tracePt t="25347" x="4191000" y="4186238"/>
          <p14:tracePt t="25355" x="4200525" y="4191000"/>
          <p14:tracePt t="25363" x="4205288" y="4191000"/>
          <p14:tracePt t="25371" x="4210050" y="4191000"/>
          <p14:tracePt t="26123" x="4210050" y="4195763"/>
          <p14:tracePt t="26131" x="4210050" y="4210050"/>
          <p14:tracePt t="26139" x="4210050" y="4224338"/>
          <p14:tracePt t="26147" x="4200525" y="4224338"/>
          <p14:tracePt t="26155" x="4200525" y="4229100"/>
          <p14:tracePt t="26163" x="4200525" y="4233863"/>
          <p14:tracePt t="26243" x="4205288" y="4243388"/>
          <p14:tracePt t="26251" x="4233863" y="4262438"/>
          <p14:tracePt t="26259" x="4238625" y="4262438"/>
          <p14:tracePt t="26267" x="4252913" y="4262438"/>
          <p14:tracePt t="26275" x="4257675" y="4262438"/>
          <p14:tracePt t="26283" x="4267200" y="4262438"/>
          <p14:tracePt t="26291" x="4276725" y="4262438"/>
          <p14:tracePt t="26299" x="4286250" y="4262438"/>
          <p14:tracePt t="26531" x="4291013" y="4262438"/>
          <p14:tracePt t="26547" x="4295775" y="4257675"/>
          <p14:tracePt t="26555" x="4295775" y="4238625"/>
          <p14:tracePt t="26859" x="4300538" y="4238625"/>
          <p14:tracePt t="26867" x="4305300" y="4238625"/>
          <p14:tracePt t="26883" x="4314825" y="4233863"/>
          <p14:tracePt t="26891" x="4319588" y="4233863"/>
          <p14:tracePt t="26899" x="4329113" y="4229100"/>
          <p14:tracePt t="26907" x="4352925" y="4229100"/>
          <p14:tracePt t="26915" x="4367213" y="4229100"/>
          <p14:tracePt t="26923" x="4391025" y="4229100"/>
          <p14:tracePt t="26947" x="4395788" y="4224338"/>
          <p14:tracePt t="26979" x="4395788" y="4214813"/>
          <p14:tracePt t="27075" x="4395788" y="4210050"/>
          <p14:tracePt t="27091" x="4395788" y="4200525"/>
          <p14:tracePt t="27099" x="4391025" y="4191000"/>
          <p14:tracePt t="27131" x="4391025" y="4186238"/>
          <p14:tracePt t="27139" x="4391025" y="4181475"/>
          <p14:tracePt t="27147" x="4386263" y="4176713"/>
          <p14:tracePt t="27171" x="4381500" y="4171950"/>
          <p14:tracePt t="27219" x="4381500" y="4167188"/>
          <p14:tracePt t="27315" x="4376738" y="4162425"/>
          <p14:tracePt t="27339" x="4371975" y="4162425"/>
          <p14:tracePt t="27403" x="4362450" y="4152900"/>
          <p14:tracePt t="27651" x="4362450" y="4143375"/>
          <p14:tracePt t="27659" x="4367213" y="4143375"/>
          <p14:tracePt t="27667" x="4371975" y="4143375"/>
          <p14:tracePt t="27675" x="4376738" y="4138613"/>
          <p14:tracePt t="27683" x="4386263" y="4138613"/>
          <p14:tracePt t="27706" x="4391025" y="4138613"/>
          <p14:tracePt t="27715" x="4395788" y="4138613"/>
          <p14:tracePt t="27811" x="4400550" y="4133850"/>
          <p14:tracePt t="27826" x="4405313" y="4133850"/>
          <p14:tracePt t="27875" x="4410075" y="4133850"/>
          <p14:tracePt t="27899" x="4414838" y="4133850"/>
          <p14:tracePt t="27907" x="4424363" y="4133850"/>
          <p14:tracePt t="27923" x="4429125" y="4133850"/>
          <p14:tracePt t="27931" x="4433888" y="4133850"/>
          <p14:tracePt t="27939" x="4448175" y="4133850"/>
          <p14:tracePt t="27947" x="4457700" y="4133850"/>
          <p14:tracePt t="27955" x="4471988" y="4133850"/>
          <p14:tracePt t="27963" x="4486275" y="4133850"/>
          <p14:tracePt t="27971" x="4505325" y="4133850"/>
          <p14:tracePt t="27979" x="4514850" y="4133850"/>
          <p14:tracePt t="27987" x="4529138" y="4133850"/>
          <p14:tracePt t="27995" x="4533900" y="4133850"/>
          <p14:tracePt t="28011" x="4538663" y="4129088"/>
          <p14:tracePt t="28019" x="4538663" y="4124325"/>
          <p14:tracePt t="28027" x="4538663" y="4119563"/>
          <p14:tracePt t="28531" x="4557713" y="4119563"/>
          <p14:tracePt t="28539" x="4600575" y="4119563"/>
          <p14:tracePt t="28547" x="4638675" y="4119563"/>
          <p14:tracePt t="28555" x="4648200" y="4119563"/>
          <p14:tracePt t="28563" x="4676775" y="4133850"/>
          <p14:tracePt t="28571" x="4681538" y="4133850"/>
          <p14:tracePt t="28579" x="4691063" y="4138613"/>
          <p14:tracePt t="28587" x="4695825" y="4143375"/>
          <p14:tracePt t="28659" x="4700588" y="4143375"/>
          <p14:tracePt t="28667" x="4705350" y="4143375"/>
          <p14:tracePt t="28691" x="4710113" y="4143375"/>
          <p14:tracePt t="28699" x="4714875" y="4148138"/>
          <p14:tracePt t="28779" x="4719638" y="4152900"/>
          <p14:tracePt t="28787" x="4738688" y="4152900"/>
          <p14:tracePt t="28795" x="4767263" y="4152900"/>
          <p14:tracePt t="28803" x="4805363" y="4152900"/>
          <p14:tracePt t="28811" x="4872038" y="4152900"/>
          <p14:tracePt t="28819" x="4948238" y="4152900"/>
          <p14:tracePt t="28827" x="5024438" y="4152900"/>
          <p14:tracePt t="28835" x="5076825" y="4143375"/>
          <p14:tracePt t="28843" x="5100638" y="4110038"/>
          <p14:tracePt t="29363" x="5100638" y="4114800"/>
          <p14:tracePt t="29555" x="5100638" y="4110038"/>
          <p14:tracePt t="29595" x="5100638" y="4100513"/>
          <p14:tracePt t="29939" x="5100638" y="4095750"/>
          <p14:tracePt t="30051" x="5100638" y="4090988"/>
          <p14:tracePt t="30059" x="5100638" y="4086225"/>
          <p14:tracePt t="30075" x="5095875" y="4086225"/>
          <p14:tracePt t="30515" x="5095875" y="4076700"/>
          <p14:tracePt t="30523" x="5095875" y="4067175"/>
          <p14:tracePt t="30531" x="5091113" y="4052888"/>
          <p14:tracePt t="30539" x="5091113" y="4048125"/>
          <p14:tracePt t="30547" x="5091113" y="4043363"/>
          <p14:tracePt t="30555" x="5091113" y="4029075"/>
          <p14:tracePt t="30563" x="5091113" y="4019550"/>
          <p14:tracePt t="30579" x="5091113" y="4010025"/>
          <p14:tracePt t="30595" x="5091113" y="4000500"/>
          <p14:tracePt t="30611" x="5091113" y="3995738"/>
          <p14:tracePt t="30619" x="5091113" y="3986213"/>
          <p14:tracePt t="30635" x="5100638" y="3976688"/>
          <p14:tracePt t="30651" x="5100638" y="3971925"/>
          <p14:tracePt t="30659" x="5105400" y="3962400"/>
          <p14:tracePt t="30667" x="5110163" y="3957638"/>
          <p14:tracePt t="30683" x="5114925" y="3952875"/>
          <p14:tracePt t="30699" x="5114925" y="3948113"/>
          <p14:tracePt t="30715" x="5119688" y="3943350"/>
          <p14:tracePt t="30731" x="5119688" y="3938588"/>
          <p14:tracePt t="30739" x="5124450" y="3933825"/>
          <p14:tracePt t="30747" x="5133975" y="3910013"/>
          <p14:tracePt t="30755" x="5133975" y="3895725"/>
          <p14:tracePt t="30763" x="5153025" y="3862388"/>
          <p14:tracePt t="30771" x="5153025" y="3814763"/>
          <p14:tracePt t="30779" x="5162550" y="3776663"/>
          <p14:tracePt t="30787" x="5181600" y="3714750"/>
          <p14:tracePt t="30794" x="5181600" y="3676650"/>
          <p14:tracePt t="30803" x="5191125" y="3652838"/>
          <p14:tracePt t="30819" x="5191125" y="3648075"/>
          <p14:tracePt t="30827" x="5191125" y="3638550"/>
          <p14:tracePt t="30835" x="5181600" y="3624263"/>
          <p14:tracePt t="30843" x="5167313" y="3605213"/>
          <p14:tracePt t="30851" x="5157788" y="3595688"/>
          <p14:tracePt t="30859" x="5153025" y="3571875"/>
          <p14:tracePt t="30867" x="5143500" y="3552825"/>
          <p14:tracePt t="30875" x="5143500" y="3529013"/>
          <p14:tracePt t="30883" x="5133975" y="3514725"/>
          <p14:tracePt t="30891" x="5133975" y="3490913"/>
          <p14:tracePt t="30899" x="5129213" y="3462338"/>
          <p14:tracePt t="30908" x="5129213" y="3452813"/>
          <p14:tracePt t="30915" x="5129213" y="3409950"/>
          <p14:tracePt t="30923" x="5129213" y="3333750"/>
          <p14:tracePt t="30931" x="5148263" y="3238500"/>
          <p14:tracePt t="30939" x="5186363" y="3100388"/>
          <p14:tracePt t="30947" x="5224463" y="2962275"/>
          <p14:tracePt t="30955" x="5253038" y="2828925"/>
          <p14:tracePt t="30963" x="5286375" y="2728913"/>
          <p14:tracePt t="30971" x="5310188" y="2676525"/>
          <p14:tracePt t="30979" x="5314950" y="2647950"/>
          <p14:tracePt t="30987" x="5319713" y="2638425"/>
          <p14:tracePt t="31010" x="5319713" y="2647950"/>
          <p14:tracePt t="31019" x="5305425" y="2662238"/>
          <p14:tracePt t="31026" x="5286375" y="2676525"/>
          <p14:tracePt t="31035" x="5267325" y="2681288"/>
          <p14:tracePt t="31043" x="5257800" y="2681288"/>
          <p14:tracePt t="31051" x="5253038" y="2681288"/>
          <p14:tracePt t="31075" x="5243513" y="2681288"/>
          <p14:tracePt t="31091" x="5238750" y="2662238"/>
          <p14:tracePt t="31099" x="5238750" y="2633663"/>
          <p14:tracePt t="31107" x="5238750" y="2609850"/>
          <p14:tracePt t="31115" x="5238750" y="2595563"/>
          <p14:tracePt t="31123" x="5238750" y="2586038"/>
          <p14:tracePt t="31235" x="5238750" y="2581275"/>
          <p14:tracePt t="31266" x="5238750" y="2571750"/>
          <p14:tracePt t="31283" x="5238750" y="2566988"/>
          <p14:tracePt t="31307" x="5238750" y="2562225"/>
          <p14:tracePt t="31315" x="5229225" y="2552700"/>
          <p14:tracePt t="31330" x="5205413" y="2547938"/>
          <p14:tracePt t="31339" x="5200650" y="2543175"/>
          <p14:tracePt t="31347" x="5191125" y="2543175"/>
          <p14:tracePt t="31363" x="5186363" y="2543175"/>
          <p14:tracePt t="31371" x="5176838" y="2538413"/>
          <p14:tracePt t="31395" x="5172075" y="25384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Submit the codes and report </a:t>
            </a:r>
            <a:r>
              <a:rPr lang="en-US" altLang="zh-TW" dirty="0"/>
              <a:t>before </a:t>
            </a:r>
            <a:r>
              <a:rPr lang="en-US" altLang="zh-TW" b="1" dirty="0">
                <a:solidFill>
                  <a:srgbClr val="0000FF"/>
                </a:solidFill>
              </a:rPr>
              <a:t>6/8 11:59 pm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8434" y="1017725"/>
            <a:ext cx="79064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 smtClean="0"/>
              <a:t>PDF report include: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 altLang="zh-TW" sz="2200" dirty="0"/>
              <a:t>colab </a:t>
            </a:r>
            <a:r>
              <a:rPr lang="en-US" altLang="zh-TW" sz="2200" dirty="0" smtClean="0"/>
              <a:t>URL</a:t>
            </a:r>
            <a:endParaRPr lang="en-US" altLang="zh-TW" sz="22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2200" dirty="0" smtClean="0"/>
              <a:t>execution </a:t>
            </a:r>
            <a:r>
              <a:rPr lang="en-US" altLang="zh-TW" sz="2200" dirty="0" smtClean="0"/>
              <a:t>results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2200" dirty="0"/>
              <a:t>a</a:t>
            </a:r>
            <a:r>
              <a:rPr lang="en-US" altLang="zh-TW" sz="2200" dirty="0" smtClean="0"/>
              <a:t>nswers of each question (Q1~Q5)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2200" dirty="0" smtClean="0"/>
              <a:t>conclusion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sz="2200" dirty="0" smtClean="0"/>
              <a:t>Discussion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/>
              <a:t>Turn in the </a:t>
            </a:r>
            <a:r>
              <a:rPr lang="en-US" altLang="zh-TW" sz="2200" dirty="0"/>
              <a:t>compressed </a:t>
            </a:r>
            <a:r>
              <a:rPr lang="en-US" altLang="zh-TW" sz="2200" dirty="0" smtClean="0"/>
              <a:t>file and format </a:t>
            </a:r>
            <a:r>
              <a:rPr lang="en-US" altLang="zh-TW" sz="2200" dirty="0"/>
              <a:t>the file name as</a:t>
            </a:r>
            <a:r>
              <a:rPr lang="en-US" altLang="zh-TW" sz="2200" dirty="0" smtClean="0"/>
              <a:t>: Student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ID_proj4_v1</a:t>
            </a:r>
            <a:endParaRPr lang="en-US" altLang="zh-TW" sz="22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TW" altLang="en-US" sz="2000" dirty="0"/>
          </a:p>
        </p:txBody>
      </p:sp>
      <p:pic>
        <p:nvPicPr>
          <p:cNvPr id="9" name="音訊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3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35"/>
    </mc:Choice>
    <mc:Fallback>
      <p:transition spd="slow" advTm="46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" x="4481513" y="3052763"/>
          <p14:tracePt t="169" x="4486275" y="3048000"/>
          <p14:tracePt t="178" x="4491038" y="3043238"/>
          <p14:tracePt t="186" x="4491038" y="3038475"/>
          <p14:tracePt t="193" x="4500563" y="3028950"/>
          <p14:tracePt t="202" x="4505325" y="3019425"/>
          <p14:tracePt t="210" x="4510088" y="3009900"/>
          <p14:tracePt t="218" x="4514850" y="2995613"/>
          <p14:tracePt t="226" x="4529138" y="2976563"/>
          <p14:tracePt t="234" x="4533900" y="2967038"/>
          <p14:tracePt t="241" x="4538663" y="2957513"/>
          <p14:tracePt t="250" x="4548188" y="2947988"/>
          <p14:tracePt t="258" x="4548188" y="2943225"/>
          <p14:tracePt t="2259" x="4572000" y="2928938"/>
          <p14:tracePt t="2266" x="4648200" y="2895600"/>
          <p14:tracePt t="2273" x="4757738" y="2871788"/>
          <p14:tracePt t="2282" x="4900613" y="2824163"/>
          <p14:tracePt t="2290" x="5000625" y="2786063"/>
          <p14:tracePt t="2298" x="5024438" y="2776538"/>
          <p14:tracePt t="2306" x="5048250" y="2771775"/>
          <p14:tracePt t="2314" x="5072063" y="2757488"/>
          <p14:tracePt t="2321" x="5086350" y="2743200"/>
          <p14:tracePt t="2330" x="5105400" y="2724150"/>
          <p14:tracePt t="2338" x="5129213" y="2700338"/>
          <p14:tracePt t="2346" x="5162550" y="2667000"/>
          <p14:tracePt t="2354" x="5181600" y="2638425"/>
          <p14:tracePt t="2362" x="5210175" y="2605088"/>
          <p14:tracePt t="2370" x="5248275" y="2571750"/>
          <p14:tracePt t="2378" x="5281613" y="2519363"/>
          <p14:tracePt t="2386" x="5310188" y="2486025"/>
          <p14:tracePt t="2394" x="5353050" y="2447925"/>
          <p14:tracePt t="2402" x="5391150" y="2419350"/>
          <p14:tracePt t="2410" x="5424488" y="2386013"/>
          <p14:tracePt t="2418" x="5457825" y="2357438"/>
          <p14:tracePt t="2426" x="5491163" y="2328863"/>
          <p14:tracePt t="2434" x="5529263" y="2305050"/>
          <p14:tracePt t="2442" x="5562600" y="2281238"/>
          <p14:tracePt t="2450" x="5576888" y="2266950"/>
          <p14:tracePt t="2458" x="5591175" y="2247900"/>
          <p14:tracePt t="2466" x="5610225" y="2238375"/>
          <p14:tracePt t="2474" x="5619750" y="2228850"/>
          <p14:tracePt t="2482" x="5634038" y="2214563"/>
          <p14:tracePt t="2490" x="5657850" y="2200275"/>
          <p14:tracePt t="2498" x="5676900" y="2185988"/>
          <p14:tracePt t="2506" x="5691188" y="2166938"/>
          <p14:tracePt t="2514" x="5719763" y="2147888"/>
          <p14:tracePt t="2522" x="5762625" y="2119313"/>
          <p14:tracePt t="2530" x="5791200" y="2105025"/>
          <p14:tracePt t="2538" x="5824538" y="2085975"/>
          <p14:tracePt t="2546" x="5857875" y="2066925"/>
          <p14:tracePt t="2554" x="5886450" y="2047875"/>
          <p14:tracePt t="2562" x="5895975" y="2038350"/>
          <p14:tracePt t="2570" x="5900738" y="2014538"/>
          <p14:tracePt t="2578" x="5910263" y="2009775"/>
          <p14:tracePt t="3138" x="5900738" y="2009775"/>
          <p14:tracePt t="3146" x="5891213" y="2005013"/>
          <p14:tracePt t="3154" x="5881688" y="1985963"/>
          <p14:tracePt t="3161" x="5876925" y="1971675"/>
          <p14:tracePt t="3170" x="5857875" y="1957388"/>
          <p14:tracePt t="3186" x="5853113" y="1952625"/>
          <p14:tracePt t="3194" x="5848350" y="1947863"/>
          <p14:tracePt t="3202" x="5843588" y="1943100"/>
          <p14:tracePt t="3210" x="5838825" y="1933575"/>
          <p14:tracePt t="3226" x="5834063" y="1919288"/>
          <p14:tracePt t="3234" x="5834063" y="1905000"/>
          <p14:tracePt t="3242" x="5834063" y="1885950"/>
          <p14:tracePt t="3250" x="5834063" y="1857375"/>
          <p14:tracePt t="3258" x="5834063" y="1828800"/>
          <p14:tracePt t="3266" x="5838825" y="1804988"/>
          <p14:tracePt t="3273" x="5862638" y="1752600"/>
          <p14:tracePt t="3282" x="5881688" y="1728788"/>
          <p14:tracePt t="3290" x="5891213" y="1695450"/>
          <p14:tracePt t="3298" x="5905500" y="1685925"/>
          <p14:tracePt t="3306" x="5919788" y="1657350"/>
          <p14:tracePt t="3314" x="5919788" y="1633538"/>
          <p14:tracePt t="3322" x="5938838" y="1609725"/>
          <p14:tracePt t="3330" x="5943600" y="1590675"/>
          <p14:tracePt t="3338" x="5948363" y="1576388"/>
          <p14:tracePt t="3346" x="5948363" y="1557338"/>
          <p14:tracePt t="3354" x="5962650" y="1543050"/>
          <p14:tracePt t="3362" x="5962650" y="1533525"/>
          <p14:tracePt t="3370" x="5962650" y="1524000"/>
          <p14:tracePt t="3378" x="5962650" y="1509713"/>
          <p14:tracePt t="3386" x="5962650" y="1485900"/>
          <p14:tracePt t="3393" x="5962650" y="1471613"/>
          <p14:tracePt t="3402" x="5962650" y="1457325"/>
          <p14:tracePt t="3410" x="5962650" y="1438275"/>
          <p14:tracePt t="3418" x="5962650" y="1428750"/>
          <p14:tracePt t="3426" x="5962650" y="1409700"/>
          <p14:tracePt t="3442" x="5962650" y="1404938"/>
          <p14:tracePt t="3458" x="5962650" y="1400175"/>
          <p14:tracePt t="3578" x="5962650" y="1390650"/>
          <p14:tracePt t="3618" x="5962650" y="1385888"/>
          <p14:tracePt t="3650" x="5967413" y="1376363"/>
          <p14:tracePt t="3811" x="5967413" y="1371600"/>
          <p14:tracePt t="4450" x="5967413" y="1366838"/>
          <p14:tracePt t="4467" x="5967413" y="1362075"/>
          <p14:tracePt t="4474" x="5967413" y="1352550"/>
          <p14:tracePt t="4490" x="5967413" y="1347788"/>
          <p14:tracePt t="4498" x="5972175" y="1343025"/>
          <p14:tracePt t="4514" x="5976938" y="1338263"/>
          <p14:tracePt t="4530" x="5981700" y="1338263"/>
          <p14:tracePt t="4570" x="5986463" y="1338263"/>
          <p14:tracePt t="4602" x="5991225" y="1333500"/>
          <p14:tracePt t="4610" x="6000750" y="1323975"/>
          <p14:tracePt t="4617" x="6010275" y="1314450"/>
          <p14:tracePt t="4626" x="6015038" y="1304925"/>
          <p14:tracePt t="4634" x="6019800" y="1300163"/>
          <p14:tracePt t="4642" x="6029325" y="1281113"/>
          <p14:tracePt t="4650" x="6029325" y="1276350"/>
          <p14:tracePt t="4658" x="6034088" y="1266825"/>
          <p14:tracePt t="4666" x="6038850" y="1247775"/>
          <p14:tracePt t="4673" x="6043613" y="1238250"/>
          <p14:tracePt t="4682" x="6043613" y="1233488"/>
          <p14:tracePt t="4690" x="6043613" y="1223963"/>
          <p14:tracePt t="4698" x="6053138" y="1209675"/>
          <p14:tracePt t="4705" x="6053138" y="1204913"/>
          <p14:tracePt t="4713" x="6053138" y="1200150"/>
          <p14:tracePt t="4722" x="6057900" y="1185863"/>
          <p14:tracePt t="4730" x="6057900" y="1181100"/>
          <p14:tracePt t="4738" x="6057900" y="1171575"/>
          <p14:tracePt t="4746" x="6057900" y="1162050"/>
          <p14:tracePt t="4754" x="6057900" y="1152525"/>
          <p14:tracePt t="4762" x="6053138" y="1147763"/>
          <p14:tracePt t="4770" x="6048375" y="1138238"/>
          <p14:tracePt t="4778" x="6043613" y="1128713"/>
          <p14:tracePt t="4786" x="6038850" y="1128713"/>
          <p14:tracePt t="4794" x="6029325" y="1123950"/>
          <p14:tracePt t="4810" x="6024563" y="1119188"/>
          <p14:tracePt t="4834" x="6024563" y="1114425"/>
          <p14:tracePt t="4866" x="6019800" y="1114425"/>
          <p14:tracePt t="4874" x="6015038" y="1114425"/>
          <p14:tracePt t="4897" x="6010275" y="1114425"/>
          <p14:tracePt t="5058" x="6005513" y="1114425"/>
          <p14:tracePt t="5082" x="5995988" y="1114425"/>
          <p14:tracePt t="5378" x="5995988" y="1109663"/>
          <p14:tracePt t="5402" x="5995988" y="1104900"/>
          <p14:tracePt t="5426" x="5995988" y="1095375"/>
          <p14:tracePt t="5474" x="5995988" y="1090613"/>
          <p14:tracePt t="5866" x="5995988" y="1085850"/>
          <p14:tracePt t="5874" x="6000750" y="1081088"/>
          <p14:tracePt t="5882" x="6000750" y="1076325"/>
          <p14:tracePt t="5890" x="6010275" y="1066800"/>
          <p14:tracePt t="5906" x="6019800" y="1062038"/>
          <p14:tracePt t="5922" x="6034088" y="1057275"/>
          <p14:tracePt t="5930" x="6038850" y="1057275"/>
          <p14:tracePt t="5938" x="6043613" y="1057275"/>
          <p14:tracePt t="5946" x="6053138" y="1047750"/>
          <p14:tracePt t="5954" x="6057900" y="1047750"/>
          <p14:tracePt t="5962" x="6062663" y="1042988"/>
          <p14:tracePt t="5971" x="6067425" y="1042988"/>
          <p14:tracePt t="5977" x="6076950" y="1038225"/>
          <p14:tracePt t="5986" x="6081713" y="1033463"/>
          <p14:tracePt t="5994" x="6096000" y="1023938"/>
          <p14:tracePt t="6002" x="6105525" y="1019175"/>
          <p14:tracePt t="6010" x="6124575" y="1014413"/>
          <p14:tracePt t="6018" x="6134100" y="1009650"/>
          <p14:tracePt t="6034" x="6157913" y="1000125"/>
          <p14:tracePt t="6041" x="6162675" y="995363"/>
          <p14:tracePt t="6050" x="6167438" y="995363"/>
          <p14:tracePt t="6066" x="6172200" y="995363"/>
          <p14:tracePt t="6090" x="6176963" y="995363"/>
          <p14:tracePt t="6130" x="6181725" y="995363"/>
          <p14:tracePt t="6146" x="6191250" y="995363"/>
          <p14:tracePt t="6154" x="6196013" y="995363"/>
          <p14:tracePt t="6178" x="6200775" y="995363"/>
          <p14:tracePt t="6186" x="6210300" y="995363"/>
          <p14:tracePt t="6202" x="6219825" y="985838"/>
          <p14:tracePt t="6234" x="6224588" y="985838"/>
          <p14:tracePt t="6282" x="6234113" y="985838"/>
          <p14:tracePt t="6450" x="6238875" y="985838"/>
          <p14:tracePt t="6586" x="6243638" y="985838"/>
          <p14:tracePt t="6618" x="6253163" y="985838"/>
          <p14:tracePt t="6626" x="6257925" y="985838"/>
          <p14:tracePt t="6642" x="6262688" y="985838"/>
          <p14:tracePt t="6666" x="6267450" y="985838"/>
          <p14:tracePt t="6746" x="6276975" y="985838"/>
          <p14:tracePt t="6810" x="6281738" y="985838"/>
          <p14:tracePt t="6874" x="6286500" y="985838"/>
          <p14:tracePt t="6882" x="6291263" y="985838"/>
          <p14:tracePt t="6994" x="6296025" y="981075"/>
          <p14:tracePt t="7001" x="6300788" y="981075"/>
          <p14:tracePt t="7018" x="6305550" y="981075"/>
          <p14:tracePt t="7026" x="6310313" y="985838"/>
          <p14:tracePt t="7034" x="6310313" y="990600"/>
          <p14:tracePt t="7042" x="6310313" y="995363"/>
          <p14:tracePt t="7050" x="6310313" y="1004888"/>
          <p14:tracePt t="7057" x="6310313" y="1014413"/>
          <p14:tracePt t="7066" x="6300788" y="1023938"/>
          <p14:tracePt t="7074" x="6286500" y="1028700"/>
          <p14:tracePt t="7082" x="6276975" y="1028700"/>
          <p14:tracePt t="7522" x="6272213" y="1028700"/>
          <p14:tracePt t="7530" x="6224588" y="1028700"/>
          <p14:tracePt t="7538" x="6134100" y="1052513"/>
          <p14:tracePt t="7546" x="6029325" y="1066800"/>
          <p14:tracePt t="7555" x="5838825" y="1100138"/>
          <p14:tracePt t="7562" x="5634038" y="1138238"/>
          <p14:tracePt t="7570" x="5419725" y="1195388"/>
          <p14:tracePt t="7578" x="5176838" y="1233488"/>
          <p14:tracePt t="7586" x="4857750" y="1285875"/>
          <p14:tracePt t="7593" x="4595813" y="1309688"/>
          <p14:tracePt t="7602" x="4295775" y="1347788"/>
          <p14:tracePt t="7610" x="4033838" y="1385888"/>
          <p14:tracePt t="7621" x="3714750" y="1438275"/>
          <p14:tracePt t="7629" x="3433763" y="1481138"/>
          <p14:tracePt t="7635" x="3171825" y="1504950"/>
          <p14:tracePt t="7642" x="2881313" y="1514475"/>
          <p14:tracePt t="7650" x="2657475" y="1538288"/>
          <p14:tracePt t="7658" x="2495550" y="1547813"/>
          <p14:tracePt t="7666" x="2362200" y="1547813"/>
          <p14:tracePt t="7674" x="2243138" y="1547813"/>
          <p14:tracePt t="7681" x="2147888" y="1547813"/>
          <p14:tracePt t="7690" x="2052638" y="1547813"/>
          <p14:tracePt t="7698" x="1966913" y="1547813"/>
          <p14:tracePt t="7706" x="1890713" y="1547813"/>
          <p14:tracePt t="7714" x="1804988" y="1547813"/>
          <p14:tracePt t="7722" x="1738313" y="1547813"/>
          <p14:tracePt t="7729" x="1662113" y="1547813"/>
          <p14:tracePt t="7738" x="1590675" y="1547813"/>
          <p14:tracePt t="7746" x="1524000" y="1547813"/>
          <p14:tracePt t="7754" x="1447800" y="1547813"/>
          <p14:tracePt t="7762" x="1390650" y="1547813"/>
          <p14:tracePt t="7770" x="1338263" y="1547813"/>
          <p14:tracePt t="7778" x="1300163" y="1547813"/>
          <p14:tracePt t="7786" x="1281113" y="1547813"/>
          <p14:tracePt t="7794" x="1276350" y="1547813"/>
          <p14:tracePt t="7802" x="1271588" y="1547813"/>
          <p14:tracePt t="7930" x="1276350" y="1547813"/>
          <p14:tracePt t="7938" x="1285875" y="1547813"/>
          <p14:tracePt t="7954" x="1290638" y="1547813"/>
          <p14:tracePt t="8002" x="1295400" y="1547813"/>
          <p14:tracePt t="8250" x="1309688" y="1547813"/>
          <p14:tracePt t="8258" x="1323975" y="1547813"/>
          <p14:tracePt t="8266" x="1352550" y="1547813"/>
          <p14:tracePt t="8274" x="1376363" y="1547813"/>
          <p14:tracePt t="8282" x="1395413" y="1547813"/>
          <p14:tracePt t="8290" x="1404938" y="1543050"/>
          <p14:tracePt t="8298" x="1438275" y="1533525"/>
          <p14:tracePt t="8306" x="1452563" y="1533525"/>
          <p14:tracePt t="8314" x="1466850" y="1519238"/>
          <p14:tracePt t="8322" x="1485900" y="1514475"/>
          <p14:tracePt t="8330" x="1504950" y="1509713"/>
          <p14:tracePt t="8338" x="1528763" y="1495425"/>
          <p14:tracePt t="8346" x="1552575" y="1490663"/>
          <p14:tracePt t="8354" x="1566863" y="1485900"/>
          <p14:tracePt t="8362" x="1590675" y="1481138"/>
          <p14:tracePt t="8370" x="1600200" y="1471613"/>
          <p14:tracePt t="8378" x="1609725" y="1466850"/>
          <p14:tracePt t="8386" x="1614488" y="1466850"/>
          <p14:tracePt t="8394" x="1624013" y="1462088"/>
          <p14:tracePt t="8426" x="1638300" y="1457325"/>
          <p14:tracePt t="8506" x="1643063" y="1457325"/>
          <p14:tracePt t="8514" x="1657350" y="1457325"/>
          <p14:tracePt t="8522" x="1662113" y="1457325"/>
          <p14:tracePt t="8530" x="1681163" y="1457325"/>
          <p14:tracePt t="8546" x="1690688" y="1438275"/>
          <p14:tracePt t="8554" x="1690688" y="1433513"/>
          <p14:tracePt t="8978" x="1690688" y="1438275"/>
          <p14:tracePt t="8994" x="1690688" y="1443038"/>
          <p14:tracePt t="9017" x="1695450" y="1438275"/>
          <p14:tracePt t="9026" x="1700213" y="1433513"/>
          <p14:tracePt t="9034" x="1704975" y="1433513"/>
          <p14:tracePt t="9042" x="1719263" y="1428750"/>
          <p14:tracePt t="9050" x="1728788" y="1419225"/>
          <p14:tracePt t="9066" x="1738313" y="1414463"/>
          <p14:tracePt t="9074" x="1757363" y="1409700"/>
          <p14:tracePt t="9082" x="1771650" y="1390650"/>
          <p14:tracePt t="9090" x="1781175" y="1385888"/>
          <p14:tracePt t="9098" x="1785938" y="1381125"/>
          <p14:tracePt t="9106" x="1795463" y="1376363"/>
          <p14:tracePt t="9114" x="1804988" y="1366838"/>
          <p14:tracePt t="9130" x="1809750" y="1362075"/>
          <p14:tracePt t="9138" x="1814513" y="1357313"/>
          <p14:tracePt t="9154" x="1824038" y="1352550"/>
          <p14:tracePt t="9178" x="1828800" y="1347788"/>
          <p14:tracePt t="9338" x="1833563" y="1347788"/>
          <p14:tracePt t="9546" x="1838325" y="1347788"/>
          <p14:tracePt t="9562" x="1843088" y="1347788"/>
          <p14:tracePt t="9570" x="1852613" y="1347788"/>
          <p14:tracePt t="9602" x="1857375" y="1347788"/>
          <p14:tracePt t="9642" x="1871663" y="1343025"/>
          <p14:tracePt t="9738" x="1876425" y="1343025"/>
          <p14:tracePt t="9754" x="1881188" y="1343025"/>
          <p14:tracePt t="9786" x="1881188" y="1347788"/>
          <p14:tracePt t="9794" x="1885950" y="1352550"/>
          <p14:tracePt t="9802" x="1890713" y="1357313"/>
          <p14:tracePt t="9818" x="1895475" y="1362075"/>
          <p14:tracePt t="9826" x="1895475" y="1366838"/>
          <p14:tracePt t="9843" x="1900238" y="1371600"/>
          <p14:tracePt t="9858" x="1900238" y="1376363"/>
          <p14:tracePt t="9882" x="1905000" y="1376363"/>
          <p14:tracePt t="9922" x="1909763" y="1376363"/>
          <p14:tracePt t="9930" x="1914525" y="1376363"/>
          <p14:tracePt t="9954" x="1919288" y="1376363"/>
          <p14:tracePt t="9970" x="1928813" y="1376363"/>
          <p14:tracePt t="9994" x="1933575" y="1376363"/>
          <p14:tracePt t="10042" x="1938338" y="1376363"/>
          <p14:tracePt t="10066" x="1947863" y="1376363"/>
          <p14:tracePt t="10082" x="1952625" y="1376363"/>
          <p14:tracePt t="10194" x="1957388" y="1376363"/>
          <p14:tracePt t="10210" x="1962150" y="1376363"/>
          <p14:tracePt t="10217" x="1966913" y="1376363"/>
          <p14:tracePt t="10226" x="1976438" y="1381125"/>
          <p14:tracePt t="10242" x="2000250" y="1395413"/>
          <p14:tracePt t="10258" x="2024063" y="1400175"/>
          <p14:tracePt t="10266" x="2038350" y="1400175"/>
          <p14:tracePt t="10274" x="2066925" y="1404938"/>
          <p14:tracePt t="10282" x="2090738" y="1404938"/>
          <p14:tracePt t="10290" x="2119313" y="1404938"/>
          <p14:tracePt t="10297" x="2147888" y="1404938"/>
          <p14:tracePt t="10306" x="2162175" y="1404938"/>
          <p14:tracePt t="10314" x="2171700" y="1404938"/>
          <p14:tracePt t="10321" x="2195513" y="1404938"/>
          <p14:tracePt t="10338" x="2200275" y="1400175"/>
          <p14:tracePt t="10346" x="2200275" y="1385888"/>
          <p14:tracePt t="10354" x="2181225" y="1362075"/>
          <p14:tracePt t="10362" x="2152650" y="1357313"/>
          <p14:tracePt t="10370" x="2119313" y="1328738"/>
          <p14:tracePt t="10698" x="2119313" y="1333500"/>
          <p14:tracePt t="10858" x="2119313" y="1338263"/>
          <p14:tracePt t="10874" x="2119313" y="1343025"/>
          <p14:tracePt t="10881" x="2128838" y="1362075"/>
          <p14:tracePt t="10890" x="2143125" y="1366838"/>
          <p14:tracePt t="10898" x="2162175" y="1376363"/>
          <p14:tracePt t="10906" x="2176463" y="1381125"/>
          <p14:tracePt t="10914" x="2200275" y="1385888"/>
          <p14:tracePt t="10922" x="2228850" y="1385888"/>
          <p14:tracePt t="10930" x="2243138" y="1390650"/>
          <p14:tracePt t="10938" x="2271713" y="1390650"/>
          <p14:tracePt t="10946" x="2300288" y="1390650"/>
          <p14:tracePt t="10955" x="2328863" y="1390650"/>
          <p14:tracePt t="10962" x="2362200" y="1390650"/>
          <p14:tracePt t="10970" x="2390775" y="1390650"/>
          <p14:tracePt t="10978" x="2400300" y="1390650"/>
          <p14:tracePt t="10986" x="2409825" y="1381125"/>
          <p14:tracePt t="10994" x="2405063" y="1366838"/>
          <p14:tracePt t="11474" x="2405063" y="1376363"/>
          <p14:tracePt t="11490" x="2405063" y="1395413"/>
          <p14:tracePt t="11497" x="2405063" y="1404938"/>
          <p14:tracePt t="11506" x="2400300" y="1428750"/>
          <p14:tracePt t="11513" x="2390775" y="1452563"/>
          <p14:tracePt t="11522" x="2376488" y="1476375"/>
          <p14:tracePt t="11530" x="2371725" y="1485900"/>
          <p14:tracePt t="11538" x="2371725" y="1490663"/>
          <p14:tracePt t="11554" x="2362200" y="1490663"/>
          <p14:tracePt t="11618" x="2357438" y="1490663"/>
          <p14:tracePt t="11657" x="2352675" y="1490663"/>
          <p14:tracePt t="11674" x="2347913" y="1490663"/>
          <p14:tracePt t="11690" x="2338388" y="1490663"/>
          <p14:tracePt t="11714" x="2333625" y="1490663"/>
          <p14:tracePt t="11722" x="2328863" y="1495425"/>
          <p14:tracePt t="11730" x="2319338" y="1495425"/>
          <p14:tracePt t="11737" x="2314575" y="1495425"/>
          <p14:tracePt t="11746" x="2309813" y="1495425"/>
          <p14:tracePt t="11754" x="2305050" y="1500188"/>
          <p14:tracePt t="11786" x="2300288" y="1500188"/>
          <p14:tracePt t="11826" x="2295525" y="1500188"/>
          <p14:tracePt t="11842" x="2290763" y="1500188"/>
          <p14:tracePt t="11850" x="2286000" y="1500188"/>
          <p14:tracePt t="11858" x="2281238" y="1500188"/>
          <p14:tracePt t="11906" x="2276475" y="1500188"/>
          <p14:tracePt t="11978" x="2271713" y="1500188"/>
          <p14:tracePt t="12082" x="2266950" y="1500188"/>
          <p14:tracePt t="12162" x="2271713" y="1490663"/>
          <p14:tracePt t="12186" x="2276475" y="1485900"/>
          <p14:tracePt t="12210" x="2276475" y="1481138"/>
          <p14:tracePt t="12274" x="2286000" y="1481138"/>
          <p14:tracePt t="12314" x="2290763" y="1481138"/>
          <p14:tracePt t="12338" x="2295525" y="1481138"/>
          <p14:tracePt t="12394" x="2300288" y="1481138"/>
          <p14:tracePt t="12402" x="2305050" y="1481138"/>
          <p14:tracePt t="12410" x="2305050" y="1485900"/>
          <p14:tracePt t="12426" x="2309813" y="1490663"/>
          <p14:tracePt t="12434" x="2314575" y="1490663"/>
          <p14:tracePt t="12442" x="2324100" y="1500188"/>
          <p14:tracePt t="12450" x="2333625" y="1504950"/>
          <p14:tracePt t="12466" x="2343150" y="1509713"/>
          <p14:tracePt t="12522" x="2352675" y="1509713"/>
          <p14:tracePt t="12538" x="2362200" y="1514475"/>
          <p14:tracePt t="12545" x="2366963" y="1524000"/>
          <p14:tracePt t="12562" x="2386013" y="1538288"/>
          <p14:tracePt t="12570" x="2386013" y="1543050"/>
          <p14:tracePt t="12578" x="2390775" y="1547813"/>
          <p14:tracePt t="12586" x="2395538" y="1552575"/>
          <p14:tracePt t="12594" x="2405063" y="1562100"/>
          <p14:tracePt t="12602" x="2405063" y="1566863"/>
          <p14:tracePt t="12626" x="2405063" y="1571625"/>
          <p14:tracePt t="13010" x="2400300" y="1581150"/>
          <p14:tracePt t="13018" x="2381250" y="1609725"/>
          <p14:tracePt t="13025" x="2376488" y="1614488"/>
          <p14:tracePt t="13034" x="2357438" y="1624013"/>
          <p14:tracePt t="13042" x="2352675" y="1624013"/>
          <p14:tracePt t="13051" x="2343150" y="1624013"/>
          <p14:tracePt t="13058" x="2338388" y="1624013"/>
          <p14:tracePt t="13081" x="2333625" y="1624013"/>
          <p14:tracePt t="13090" x="2328863" y="1624013"/>
          <p14:tracePt t="13098" x="2319338" y="1624013"/>
          <p14:tracePt t="13106" x="2314575" y="1624013"/>
          <p14:tracePt t="13122" x="2309813" y="1624013"/>
          <p14:tracePt t="13138" x="2300288" y="1624013"/>
          <p14:tracePt t="13146" x="2290763" y="1624013"/>
          <p14:tracePt t="13154" x="2286000" y="1624013"/>
          <p14:tracePt t="13162" x="2271713" y="1624013"/>
          <p14:tracePt t="13170" x="2266950" y="1628775"/>
          <p14:tracePt t="13178" x="2257425" y="1633538"/>
          <p14:tracePt t="13186" x="2247900" y="1638300"/>
          <p14:tracePt t="13194" x="2238375" y="1647825"/>
          <p14:tracePt t="13210" x="2224088" y="1652588"/>
          <p14:tracePt t="13226" x="2219325" y="1652588"/>
          <p14:tracePt t="13234" x="2214563" y="1657350"/>
          <p14:tracePt t="13242" x="2205038" y="1657350"/>
          <p14:tracePt t="13258" x="2200275" y="1657350"/>
          <p14:tracePt t="13266" x="2195513" y="1657350"/>
          <p14:tracePt t="13282" x="2185988" y="1657350"/>
          <p14:tracePt t="13290" x="2181225" y="1657350"/>
          <p14:tracePt t="13298" x="2176463" y="1657350"/>
          <p14:tracePt t="13306" x="2171700" y="1657350"/>
          <p14:tracePt t="13314" x="2162175" y="1657350"/>
          <p14:tracePt t="13322" x="2157413" y="1657350"/>
          <p14:tracePt t="13330" x="2152650" y="1657350"/>
          <p14:tracePt t="13338" x="2128838" y="1657350"/>
          <p14:tracePt t="13346" x="2109788" y="1657350"/>
          <p14:tracePt t="13354" x="2100263" y="1657350"/>
          <p14:tracePt t="13362" x="2085975" y="1657350"/>
          <p14:tracePt t="13369" x="2062163" y="1657350"/>
          <p14:tracePt t="13378" x="2052638" y="1657350"/>
          <p14:tracePt t="13386" x="2038350" y="1657350"/>
          <p14:tracePt t="13394" x="2024063" y="1657350"/>
          <p14:tracePt t="13402" x="2005013" y="1657350"/>
          <p14:tracePt t="13410" x="2000250" y="1657350"/>
          <p14:tracePt t="13418" x="1981200" y="1657350"/>
          <p14:tracePt t="13426" x="1966913" y="1652588"/>
          <p14:tracePt t="13434" x="1957388" y="1652588"/>
          <p14:tracePt t="13442" x="1933575" y="1647825"/>
          <p14:tracePt t="13450" x="1919288" y="1647825"/>
          <p14:tracePt t="13458" x="1900238" y="1647825"/>
          <p14:tracePt t="13466" x="1871663" y="1647825"/>
          <p14:tracePt t="13474" x="1847850" y="1643063"/>
          <p14:tracePt t="13482" x="1828800" y="1643063"/>
          <p14:tracePt t="13490" x="1809750" y="1643063"/>
          <p14:tracePt t="13498" x="1790700" y="1643063"/>
          <p14:tracePt t="13506" x="1776413" y="1643063"/>
          <p14:tracePt t="13514" x="1762125" y="1643063"/>
          <p14:tracePt t="13522" x="1743075" y="1643063"/>
          <p14:tracePt t="13530" x="1733550" y="1643063"/>
          <p14:tracePt t="13538" x="1728788" y="1643063"/>
          <p14:tracePt t="13546" x="1719263" y="1643063"/>
          <p14:tracePt t="13554" x="1714500" y="1643063"/>
          <p14:tracePt t="13562" x="1695450" y="1643063"/>
          <p14:tracePt t="13570" x="1690688" y="1643063"/>
          <p14:tracePt t="13578" x="1671638" y="1652588"/>
          <p14:tracePt t="13586" x="1666875" y="1657350"/>
          <p14:tracePt t="13594" x="1662113" y="1666875"/>
          <p14:tracePt t="13602" x="1652588" y="1676400"/>
          <p14:tracePt t="13610" x="1647825" y="1681163"/>
          <p14:tracePt t="13666" x="1643063" y="1681163"/>
          <p14:tracePt t="13898" x="1647825" y="1685925"/>
          <p14:tracePt t="13914" x="1647825" y="1690688"/>
          <p14:tracePt t="13922" x="1647825" y="1695450"/>
          <p14:tracePt t="13930" x="1647825" y="1700213"/>
          <p14:tracePt t="13938" x="1647825" y="1704975"/>
          <p14:tracePt t="13946" x="1638300" y="1714500"/>
          <p14:tracePt t="13954" x="1624013" y="1719263"/>
          <p14:tracePt t="13962" x="1604963" y="1719263"/>
          <p14:tracePt t="13970" x="1595438" y="1724025"/>
          <p14:tracePt t="13978" x="1581150" y="1724025"/>
          <p14:tracePt t="13985" x="1552575" y="1728788"/>
          <p14:tracePt t="13994" x="1538288" y="1738313"/>
          <p14:tracePt t="14002" x="1509713" y="1738313"/>
          <p14:tracePt t="14010" x="1485900" y="1743075"/>
          <p14:tracePt t="14018" x="1457325" y="1743075"/>
          <p14:tracePt t="14026" x="1423988" y="1752600"/>
          <p14:tracePt t="14034" x="1395413" y="1752600"/>
          <p14:tracePt t="14042" x="1366838" y="1752600"/>
          <p14:tracePt t="14050" x="1343025" y="1752600"/>
          <p14:tracePt t="14058" x="1319213" y="1752600"/>
          <p14:tracePt t="14066" x="1295400" y="1752600"/>
          <p14:tracePt t="14074" x="1281113" y="1752600"/>
          <p14:tracePt t="14082" x="1266825" y="1752600"/>
          <p14:tracePt t="14090" x="1262063" y="1752600"/>
          <p14:tracePt t="14106" x="1257300" y="1752600"/>
          <p14:tracePt t="14131" x="1247775" y="1752600"/>
          <p14:tracePt t="14146" x="1243013" y="1752600"/>
          <p14:tracePt t="14162" x="1238250" y="1752600"/>
          <p14:tracePt t="14282" x="1257300" y="1752600"/>
          <p14:tracePt t="14290" x="1271588" y="1752600"/>
          <p14:tracePt t="14298" x="1323975" y="1752600"/>
          <p14:tracePt t="14306" x="1357313" y="1771650"/>
          <p14:tracePt t="14314" x="1362075" y="1776413"/>
          <p14:tracePt t="14570" x="1366838" y="1781175"/>
          <p14:tracePt t="14578" x="1366838" y="1790700"/>
          <p14:tracePt t="14586" x="1371600" y="1795463"/>
          <p14:tracePt t="14594" x="1371600" y="1814513"/>
          <p14:tracePt t="14602" x="1371600" y="1843088"/>
          <p14:tracePt t="14610" x="1371600" y="1847850"/>
          <p14:tracePt t="14618" x="1371600" y="1866900"/>
          <p14:tracePt t="14626" x="1371600" y="1871663"/>
          <p14:tracePt t="14633" x="1371600" y="1876425"/>
          <p14:tracePt t="14642" x="1371600" y="1885950"/>
          <p14:tracePt t="14650" x="1376363" y="1890713"/>
          <p14:tracePt t="14658" x="1381125" y="1890713"/>
          <p14:tracePt t="14666" x="1390650" y="1895475"/>
          <p14:tracePt t="14674" x="1409700" y="1905000"/>
          <p14:tracePt t="14689" x="1419225" y="1909763"/>
          <p14:tracePt t="14698" x="1428750" y="1919288"/>
          <p14:tracePt t="14706" x="1433513" y="1924050"/>
          <p14:tracePt t="14722" x="1438275" y="1924050"/>
          <p14:tracePt t="14730" x="1443038" y="1933575"/>
          <p14:tracePt t="14738" x="1452563" y="1938338"/>
          <p14:tracePt t="14746" x="1462088" y="1943100"/>
          <p14:tracePt t="14754" x="1476375" y="1943100"/>
          <p14:tracePt t="14762" x="1485900" y="1943100"/>
          <p14:tracePt t="14770" x="1495425" y="1947863"/>
          <p14:tracePt t="14778" x="1500188" y="1947863"/>
          <p14:tracePt t="14786" x="1509713" y="1957388"/>
          <p14:tracePt t="14794" x="1514475" y="1962150"/>
          <p14:tracePt t="14801" x="1519238" y="1962150"/>
          <p14:tracePt t="14810" x="1524000" y="1962150"/>
          <p14:tracePt t="15002" x="1524000" y="1966913"/>
          <p14:tracePt t="15162" x="1524000" y="1976438"/>
          <p14:tracePt t="15186" x="1528763" y="1981200"/>
          <p14:tracePt t="15202" x="1538288" y="1981200"/>
          <p14:tracePt t="15210" x="1543050" y="1985963"/>
          <p14:tracePt t="15218" x="1547813" y="1985963"/>
          <p14:tracePt t="15226" x="1552575" y="1985963"/>
          <p14:tracePt t="15242" x="1562100" y="1985963"/>
          <p14:tracePt t="15354" x="1571625" y="1990725"/>
          <p14:tracePt t="15402" x="1576388" y="1995488"/>
          <p14:tracePt t="15450" x="1581150" y="2000250"/>
          <p14:tracePt t="15474" x="1585913" y="2005013"/>
          <p14:tracePt t="15522" x="1590675" y="2005013"/>
          <p14:tracePt t="15562" x="1595438" y="2009775"/>
          <p14:tracePt t="15738" x="1600200" y="2009775"/>
          <p14:tracePt t="15754" x="1614488" y="2014538"/>
          <p14:tracePt t="15778" x="1628775" y="2024063"/>
          <p14:tracePt t="15786" x="1633538" y="2024063"/>
          <p14:tracePt t="15794" x="1657350" y="2028825"/>
          <p14:tracePt t="15801" x="1666875" y="2028825"/>
          <p14:tracePt t="15809" x="1695450" y="2028825"/>
          <p14:tracePt t="15817" x="1728788" y="2033588"/>
          <p14:tracePt t="15828" x="1785938" y="2043113"/>
          <p14:tracePt t="15835" x="1824038" y="2043113"/>
          <p14:tracePt t="15842" x="1866900" y="2057400"/>
          <p14:tracePt t="15850" x="1914525" y="2062163"/>
          <p14:tracePt t="15858" x="1952625" y="2071688"/>
          <p14:tracePt t="15866" x="1976438" y="2071688"/>
          <p14:tracePt t="15874" x="1990725" y="2071688"/>
          <p14:tracePt t="15882" x="2014538" y="2076450"/>
          <p14:tracePt t="15890" x="2043113" y="2076450"/>
          <p14:tracePt t="15898" x="2066925" y="2085975"/>
          <p14:tracePt t="15905" x="2095500" y="2085975"/>
          <p14:tracePt t="15914" x="2124075" y="2085975"/>
          <p14:tracePt t="15922" x="2147888" y="2085975"/>
          <p14:tracePt t="15930" x="2166938" y="2085975"/>
          <p14:tracePt t="15938" x="2190750" y="2085975"/>
          <p14:tracePt t="15946" x="2224088" y="2085975"/>
          <p14:tracePt t="15954" x="2247900" y="2085975"/>
          <p14:tracePt t="15962" x="2281238" y="2085975"/>
          <p14:tracePt t="15970" x="2305050" y="2085975"/>
          <p14:tracePt t="15977" x="2333625" y="2085975"/>
          <p14:tracePt t="15986" x="2362200" y="2085975"/>
          <p14:tracePt t="15994" x="2390775" y="2085975"/>
          <p14:tracePt t="16002" x="2414588" y="2081213"/>
          <p14:tracePt t="16010" x="2438400" y="2052638"/>
          <p14:tracePt t="16018" x="2438400" y="2033588"/>
          <p14:tracePt t="16026" x="2438400" y="2019300"/>
          <p14:tracePt t="16498" x="2433638" y="2024063"/>
          <p14:tracePt t="16506" x="2419350" y="2038350"/>
          <p14:tracePt t="16514" x="2409825" y="2057400"/>
          <p14:tracePt t="16522" x="2390775" y="2066925"/>
          <p14:tracePt t="16530" x="2376488" y="2090738"/>
          <p14:tracePt t="16538" x="2357438" y="2095500"/>
          <p14:tracePt t="16546" x="2352675" y="2095500"/>
          <p14:tracePt t="16618" x="2357438" y="2095500"/>
          <p14:tracePt t="16626" x="2362200" y="2095500"/>
          <p14:tracePt t="16634" x="2371725" y="2090738"/>
          <p14:tracePt t="16642" x="2390775" y="2062163"/>
          <p14:tracePt t="16954" x="2390775" y="2066925"/>
          <p14:tracePt t="16962" x="2376488" y="2085975"/>
          <p14:tracePt t="16970" x="2376488" y="2105025"/>
          <p14:tracePt t="16978" x="2376488" y="2133600"/>
          <p14:tracePt t="16986" x="2371725" y="2147888"/>
          <p14:tracePt t="16994" x="2371725" y="2190750"/>
          <p14:tracePt t="17002" x="2371725" y="2228850"/>
          <p14:tracePt t="17010" x="2371725" y="2266950"/>
          <p14:tracePt t="17018" x="2371725" y="2290763"/>
          <p14:tracePt t="17026" x="2362200" y="2305050"/>
          <p14:tracePt t="17034" x="2362200" y="2328863"/>
          <p14:tracePt t="17042" x="2357438" y="2347913"/>
          <p14:tracePt t="17050" x="2357438" y="2371725"/>
          <p14:tracePt t="17058" x="2357438" y="2390775"/>
          <p14:tracePt t="17066" x="2343150" y="2424113"/>
          <p14:tracePt t="17074" x="2343150" y="2433638"/>
          <p14:tracePt t="17082" x="2328863" y="2457450"/>
          <p14:tracePt t="17090" x="2305050" y="2471738"/>
          <p14:tracePt t="17098" x="2262188" y="2500313"/>
          <p14:tracePt t="17106" x="2243138" y="2509838"/>
          <p14:tracePt t="17113" x="2219325" y="2524125"/>
          <p14:tracePt t="17122" x="2195513" y="2538413"/>
          <p14:tracePt t="17130" x="2152650" y="2557463"/>
          <p14:tracePt t="17137" x="2114550" y="2566988"/>
          <p14:tracePt t="17146" x="2047875" y="2586038"/>
          <p14:tracePt t="17154" x="1995488" y="2595563"/>
          <p14:tracePt t="17162" x="1919288" y="2600325"/>
          <p14:tracePt t="17170" x="1852613" y="2609850"/>
          <p14:tracePt t="17177" x="1790700" y="2633663"/>
          <p14:tracePt t="17186" x="1724025" y="2647950"/>
          <p14:tracePt t="17194" x="1657350" y="2657475"/>
          <p14:tracePt t="17202" x="1614488" y="2662238"/>
          <p14:tracePt t="17210" x="1595438" y="2667000"/>
          <p14:tracePt t="17217" x="1571625" y="2667000"/>
          <p14:tracePt t="17226" x="1562100" y="2667000"/>
          <p14:tracePt t="17234" x="1547813" y="2667000"/>
          <p14:tracePt t="17306" x="1543050" y="2667000"/>
          <p14:tracePt t="17314" x="1533525" y="2667000"/>
          <p14:tracePt t="17322" x="1524000" y="2662238"/>
          <p14:tracePt t="17330" x="1524000" y="2657475"/>
          <p14:tracePt t="17338" x="1519238" y="2657475"/>
          <p14:tracePt t="17346" x="1514475" y="2652713"/>
          <p14:tracePt t="17362" x="1509713" y="2652713"/>
          <p14:tracePt t="17393" x="1504950" y="2647950"/>
          <p14:tracePt t="17410" x="1495425" y="2643188"/>
          <p14:tracePt t="17474" x="1495425" y="2638425"/>
          <p14:tracePt t="17554" x="1495425" y="2633663"/>
          <p14:tracePt t="17562" x="1504950" y="2624138"/>
          <p14:tracePt t="17570" x="1514475" y="2619375"/>
          <p14:tracePt t="17577" x="1528763" y="2619375"/>
          <p14:tracePt t="17586" x="1552575" y="2614613"/>
          <p14:tracePt t="17593" x="1571625" y="2614613"/>
          <p14:tracePt t="17602" x="1604963" y="2609850"/>
          <p14:tracePt t="17610" x="1624013" y="2609850"/>
          <p14:tracePt t="17618" x="1652588" y="2609850"/>
          <p14:tracePt t="17625" x="1666875" y="2595563"/>
          <p14:tracePt t="17634" x="1695450" y="2595563"/>
          <p14:tracePt t="17642" x="1728788" y="2595563"/>
          <p14:tracePt t="17650" x="1743075" y="2595563"/>
          <p14:tracePt t="17658" x="1762125" y="2595563"/>
          <p14:tracePt t="17666" x="1785938" y="2595563"/>
          <p14:tracePt t="17674" x="1800225" y="2595563"/>
          <p14:tracePt t="17682" x="1819275" y="2595563"/>
          <p14:tracePt t="17690" x="1828800" y="2595563"/>
          <p14:tracePt t="17698" x="1847850" y="2595563"/>
          <p14:tracePt t="17714" x="1866900" y="2595563"/>
          <p14:tracePt t="17722" x="1876425" y="2595563"/>
          <p14:tracePt t="17730" x="1900238" y="2595563"/>
          <p14:tracePt t="17738" x="1919288" y="2595563"/>
          <p14:tracePt t="17746" x="1928813" y="2595563"/>
          <p14:tracePt t="17754" x="1938338" y="2595563"/>
          <p14:tracePt t="17762" x="1947863" y="2595563"/>
          <p14:tracePt t="17770" x="1952625" y="2595563"/>
          <p14:tracePt t="17777" x="1966913" y="2595563"/>
          <p14:tracePt t="17785" x="1976438" y="2595563"/>
          <p14:tracePt t="17794" x="1990725" y="2595563"/>
          <p14:tracePt t="17802" x="1995488" y="2595563"/>
          <p14:tracePt t="17810" x="2000250" y="2595563"/>
          <p14:tracePt t="17818" x="2005013" y="2595563"/>
          <p14:tracePt t="17826" x="2009775" y="2595563"/>
          <p14:tracePt t="17842" x="2014538" y="2595563"/>
          <p14:tracePt t="17850" x="2019300" y="2595563"/>
          <p14:tracePt t="17858" x="2028825" y="2595563"/>
          <p14:tracePt t="17866" x="2038350" y="2595563"/>
          <p14:tracePt t="17882" x="2047875" y="2595563"/>
          <p14:tracePt t="17890" x="2057400" y="2595563"/>
          <p14:tracePt t="17906" x="2071688" y="2595563"/>
          <p14:tracePt t="17913" x="2076450" y="2595563"/>
          <p14:tracePt t="17922" x="2085975" y="2595563"/>
          <p14:tracePt t="17930" x="2100263" y="2590800"/>
          <p14:tracePt t="17938" x="2109788" y="2590800"/>
          <p14:tracePt t="17946" x="2124075" y="2590800"/>
          <p14:tracePt t="17953" x="2128838" y="2590800"/>
          <p14:tracePt t="17962" x="2133600" y="2590800"/>
          <p14:tracePt t="17970" x="2147888" y="2590800"/>
          <p14:tracePt t="17977" x="2157413" y="2586038"/>
          <p14:tracePt t="17985" x="2166938" y="2586038"/>
          <p14:tracePt t="17994" x="2181225" y="2571750"/>
          <p14:tracePt t="18002" x="2185988" y="2566988"/>
          <p14:tracePt t="18010" x="2200275" y="2547938"/>
          <p14:tracePt t="18017" x="2209800" y="2538413"/>
          <p14:tracePt t="18026" x="2238375" y="2514600"/>
          <p14:tracePt t="18034" x="2238375" y="2509838"/>
          <p14:tracePt t="18530" x="2266950" y="2519363"/>
          <p14:tracePt t="18546" x="2281238" y="2533650"/>
          <p14:tracePt t="18554" x="2300288" y="2543175"/>
          <p14:tracePt t="18562" x="2324100" y="2552700"/>
          <p14:tracePt t="18570" x="2333625" y="2557463"/>
          <p14:tracePt t="18578" x="2347913" y="2571750"/>
          <p14:tracePt t="18586" x="2352675" y="2571750"/>
          <p14:tracePt t="18626" x="2357438" y="2571750"/>
          <p14:tracePt t="18634" x="2362200" y="2571750"/>
          <p14:tracePt t="18650" x="2376488" y="2571750"/>
          <p14:tracePt t="18658" x="2381250" y="2571750"/>
          <p14:tracePt t="18666" x="2395538" y="2571750"/>
          <p14:tracePt t="18674" x="2400300" y="2571750"/>
          <p14:tracePt t="18681" x="2409825" y="2571750"/>
          <p14:tracePt t="18690" x="2419350" y="2571750"/>
          <p14:tracePt t="18714" x="2424113" y="2571750"/>
          <p14:tracePt t="18817" x="2428875" y="2571750"/>
          <p14:tracePt t="18842" x="2428875" y="2576513"/>
          <p14:tracePt t="18858" x="2428875" y="2586038"/>
          <p14:tracePt t="18866" x="2428875" y="2590800"/>
          <p14:tracePt t="18882" x="2428875" y="2595563"/>
          <p14:tracePt t="18905" x="2428875" y="2600325"/>
          <p14:tracePt t="19082" x="2433638" y="2605088"/>
          <p14:tracePt t="19090" x="2452688" y="2605088"/>
          <p14:tracePt t="19098" x="2481263" y="2605088"/>
          <p14:tracePt t="19106" x="2509838" y="2605088"/>
          <p14:tracePt t="19114" x="2557463" y="2605088"/>
          <p14:tracePt t="19122" x="2600325" y="2600325"/>
          <p14:tracePt t="19130" x="2638425" y="2600325"/>
          <p14:tracePt t="19138" x="2676525" y="2600325"/>
          <p14:tracePt t="19146" x="2714625" y="2600325"/>
          <p14:tracePt t="19154" x="2743200" y="2600325"/>
          <p14:tracePt t="19162" x="2757488" y="2600325"/>
          <p14:tracePt t="19170" x="2776538" y="2600325"/>
          <p14:tracePt t="19178" x="2786063" y="2600325"/>
          <p14:tracePt t="19193" x="2795588" y="2600325"/>
          <p14:tracePt t="19202" x="2800350" y="2600325"/>
          <p14:tracePt t="19210" x="2809875" y="2600325"/>
          <p14:tracePt t="19226" x="2809875" y="2590800"/>
          <p14:tracePt t="19234" x="2805113" y="2581275"/>
          <p14:tracePt t="19634" x="2809875" y="2581275"/>
          <p14:tracePt t="19642" x="2824163" y="2581275"/>
          <p14:tracePt t="19650" x="2828925" y="2586038"/>
          <p14:tracePt t="19658" x="2843213" y="2595563"/>
          <p14:tracePt t="19666" x="2847975" y="2605088"/>
          <p14:tracePt t="19682" x="2847975" y="2609850"/>
          <p14:tracePt t="19690" x="2847975" y="2614613"/>
          <p14:tracePt t="19698" x="2847975" y="2628900"/>
          <p14:tracePt t="19706" x="2843213" y="2643188"/>
          <p14:tracePt t="19714" x="2828925" y="2647950"/>
          <p14:tracePt t="19722" x="2805113" y="2662238"/>
          <p14:tracePt t="19730" x="2771775" y="2676525"/>
          <p14:tracePt t="19738" x="2728913" y="2695575"/>
          <p14:tracePt t="19746" x="2676525" y="2733675"/>
          <p14:tracePt t="19753" x="2609850" y="2762250"/>
          <p14:tracePt t="19762" x="2514600" y="2824163"/>
          <p14:tracePt t="19770" x="2424113" y="2871788"/>
          <p14:tracePt t="19777" x="2290763" y="2957513"/>
          <p14:tracePt t="19786" x="2095500" y="3090863"/>
          <p14:tracePt t="19794" x="1928813" y="3167063"/>
          <p14:tracePt t="19801" x="1743075" y="3262313"/>
          <p14:tracePt t="19810" x="1581150" y="3324225"/>
          <p14:tracePt t="19818" x="1443038" y="3362325"/>
          <p14:tracePt t="19825" x="1347788" y="3381375"/>
          <p14:tracePt t="19834" x="1285875" y="3395663"/>
          <p14:tracePt t="19842" x="1257300" y="3395663"/>
          <p14:tracePt t="19849" x="1238250" y="3395663"/>
          <p14:tracePt t="19866" x="1233488" y="3395663"/>
          <p14:tracePt t="19890" x="1233488" y="3390900"/>
          <p14:tracePt t="19906" x="1233488" y="3381375"/>
          <p14:tracePt t="19922" x="1233488" y="3376613"/>
          <p14:tracePt t="19930" x="1233488" y="3371850"/>
          <p14:tracePt t="19937" x="1233488" y="3357563"/>
          <p14:tracePt t="19946" x="1233488" y="3348038"/>
          <p14:tracePt t="19954" x="1228725" y="3338513"/>
          <p14:tracePt t="19962" x="1228725" y="3328988"/>
          <p14:tracePt t="19970" x="1228725" y="3314700"/>
          <p14:tracePt t="19978" x="1228725" y="3305175"/>
          <p14:tracePt t="19986" x="1228725" y="3290888"/>
          <p14:tracePt t="19994" x="1228725" y="3281363"/>
          <p14:tracePt t="20002" x="1238250" y="3262313"/>
          <p14:tracePt t="20010" x="1257300" y="3248025"/>
          <p14:tracePt t="20018" x="1271588" y="3243263"/>
          <p14:tracePt t="20026" x="1295400" y="3224213"/>
          <p14:tracePt t="20034" x="1328738" y="3209925"/>
          <p14:tracePt t="20042" x="1338263" y="3205163"/>
          <p14:tracePt t="20050" x="1352550" y="3195638"/>
          <p14:tracePt t="20058" x="1366838" y="3190875"/>
          <p14:tracePt t="20066" x="1376363" y="3190875"/>
          <p14:tracePt t="20074" x="1381125" y="3186113"/>
          <p14:tracePt t="20082" x="1395413" y="3186113"/>
          <p14:tracePt t="20090" x="1400175" y="3181350"/>
          <p14:tracePt t="20098" x="1404938" y="3176588"/>
          <p14:tracePt t="20114" x="1409700" y="3176588"/>
          <p14:tracePt t="20370" x="1414463" y="3167063"/>
          <p14:tracePt t="20378" x="1414463" y="3162300"/>
          <p14:tracePt t="20386" x="1414463" y="3157538"/>
          <p14:tracePt t="20394" x="1419225" y="3152775"/>
          <p14:tracePt t="20738" x="1423988" y="3152775"/>
          <p14:tracePt t="20747" x="1428750" y="3152775"/>
          <p14:tracePt t="20754" x="1438275" y="3152775"/>
          <p14:tracePt t="20762" x="1447800" y="3152775"/>
          <p14:tracePt t="20770" x="1466850" y="3152775"/>
          <p14:tracePt t="20778" x="1490663" y="3152775"/>
          <p14:tracePt t="20785" x="1519238" y="3152775"/>
          <p14:tracePt t="20793" x="1547813" y="3152775"/>
          <p14:tracePt t="20802" x="1585913" y="3152775"/>
          <p14:tracePt t="20810" x="1614488" y="3152775"/>
          <p14:tracePt t="20818" x="1647825" y="3152775"/>
          <p14:tracePt t="20825" x="1676400" y="3152775"/>
          <p14:tracePt t="20833" x="1690688" y="3152775"/>
          <p14:tracePt t="20842" x="1704975" y="3152775"/>
          <p14:tracePt t="20850" x="1728788" y="3152775"/>
          <p14:tracePt t="20858" x="1738313" y="3152775"/>
          <p14:tracePt t="20869" x="1752600" y="3152775"/>
          <p14:tracePt t="20876" x="1762125" y="3152775"/>
          <p14:tracePt t="20883" x="1776413" y="3152775"/>
          <p14:tracePt t="20890" x="1785938" y="3152775"/>
          <p14:tracePt t="20898" x="1804988" y="3152775"/>
          <p14:tracePt t="20906" x="1828800" y="3152775"/>
          <p14:tracePt t="20914" x="1838325" y="3152775"/>
          <p14:tracePt t="20921" x="1857375" y="3152775"/>
          <p14:tracePt t="20930" x="1871663" y="3152775"/>
          <p14:tracePt t="20937" x="1890713" y="3152775"/>
          <p14:tracePt t="20946" x="1905000" y="3152775"/>
          <p14:tracePt t="20954" x="1909763" y="3152775"/>
          <p14:tracePt t="20962" x="1919288" y="3152775"/>
          <p14:tracePt t="20970" x="1928813" y="3152775"/>
          <p14:tracePt t="20978" x="1938338" y="3152775"/>
          <p14:tracePt t="20986" x="1947863" y="3152775"/>
          <p14:tracePt t="20994" x="1957388" y="3152775"/>
          <p14:tracePt t="21002" x="1966913" y="3152775"/>
          <p14:tracePt t="21010" x="1971675" y="3152775"/>
          <p14:tracePt t="21018" x="1981200" y="3152775"/>
          <p14:tracePt t="21026" x="1990725" y="3152775"/>
          <p14:tracePt t="21042" x="1995488" y="3152775"/>
          <p14:tracePt t="21058" x="2000250" y="3152775"/>
          <p14:tracePt t="21066" x="2009775" y="3152775"/>
          <p14:tracePt t="21073" x="2014538" y="3152775"/>
          <p14:tracePt t="21082" x="2024063" y="3152775"/>
          <p14:tracePt t="21098" x="2038350" y="3152775"/>
          <p14:tracePt t="21106" x="2043113" y="3152775"/>
          <p14:tracePt t="21114" x="2047875" y="3152775"/>
          <p14:tracePt t="21122" x="2052638" y="3152775"/>
          <p14:tracePt t="21130" x="2057400" y="3152775"/>
          <p14:tracePt t="21138" x="2062163" y="3152775"/>
          <p14:tracePt t="21145" x="2066925" y="3152775"/>
          <p14:tracePt t="21170" x="2071688" y="3152775"/>
          <p14:tracePt t="21178" x="2076450" y="3152775"/>
          <p14:tracePt t="21217" x="2081213" y="3152775"/>
          <p14:tracePt t="21282" x="2085975" y="3152775"/>
          <p14:tracePt t="21298" x="2095500" y="3152775"/>
          <p14:tracePt t="21306" x="2100263" y="3152775"/>
          <p14:tracePt t="21314" x="2109788" y="3152775"/>
          <p14:tracePt t="21338" x="2119313" y="3152775"/>
          <p14:tracePt t="21345" x="2124075" y="3152775"/>
          <p14:tracePt t="21378" x="2128838" y="3152775"/>
          <p14:tracePt t="21386" x="2138363" y="3152775"/>
          <p14:tracePt t="21402" x="2143125" y="3152775"/>
          <p14:tracePt t="21410" x="2147888" y="3152775"/>
          <p14:tracePt t="21426" x="2152650" y="3152775"/>
          <p14:tracePt t="21434" x="2157413" y="3152775"/>
          <p14:tracePt t="21442" x="2162175" y="3152775"/>
          <p14:tracePt t="21450" x="2166938" y="3152775"/>
          <p14:tracePt t="21458" x="2171700" y="3152775"/>
          <p14:tracePt t="21466" x="2181225" y="3152775"/>
          <p14:tracePt t="21474" x="2185988" y="3152775"/>
          <p14:tracePt t="21490" x="2190750" y="3152775"/>
          <p14:tracePt t="21506" x="2200275" y="3152775"/>
          <p14:tracePt t="21514" x="2205038" y="3152775"/>
          <p14:tracePt t="21554" x="2209800" y="3152775"/>
          <p14:tracePt t="21602" x="2214563" y="3152775"/>
          <p14:tracePt t="21649" x="2224088" y="3152775"/>
          <p14:tracePt t="21698" x="2228850" y="3152775"/>
          <p14:tracePt t="21706" x="2233613" y="3152775"/>
          <p14:tracePt t="21714" x="2252663" y="3152775"/>
          <p14:tracePt t="21722" x="2305050" y="3152775"/>
          <p14:tracePt t="21730" x="2400300" y="3152775"/>
          <p14:tracePt t="21738" x="2528888" y="3152775"/>
          <p14:tracePt t="21745" x="2705100" y="3152775"/>
          <p14:tracePt t="21753" x="2938463" y="3152775"/>
          <p14:tracePt t="21762" x="3248025" y="3152775"/>
          <p14:tracePt t="21770" x="3538538" y="3152775"/>
          <p14:tracePt t="21777" x="3790950" y="3152775"/>
          <p14:tracePt t="21786" x="4005263" y="3152775"/>
          <p14:tracePt t="21794" x="4162425" y="3152775"/>
          <p14:tracePt t="21802" x="4295775" y="3152775"/>
          <p14:tracePt t="21810" x="4381500" y="3152775"/>
          <p14:tracePt t="21818" x="4438650" y="3152775"/>
          <p14:tracePt t="21826" x="4467225" y="3152775"/>
          <p14:tracePt t="21834" x="4476750" y="3148013"/>
          <p14:tracePt t="21842" x="4486275" y="3148013"/>
          <p14:tracePt t="21849" x="4491038" y="3148013"/>
          <p14:tracePt t="21857" x="4495800" y="3143250"/>
          <p14:tracePt t="21873" x="4500563" y="3138488"/>
          <p14:tracePt t="21882" x="4510088" y="3133725"/>
          <p14:tracePt t="21890" x="4519613" y="3128963"/>
          <p14:tracePt t="21897" x="4529138" y="3124200"/>
          <p14:tracePt t="21906" x="4552950" y="3119438"/>
          <p14:tracePt t="21913" x="4567238" y="3114675"/>
          <p14:tracePt t="21922" x="4581525" y="3105150"/>
          <p14:tracePt t="21930" x="4605338" y="3105150"/>
          <p14:tracePt t="21938" x="4633913" y="3100388"/>
          <p14:tracePt t="21946" x="4652963" y="3100388"/>
          <p14:tracePt t="21954" x="4691063" y="3100388"/>
          <p14:tracePt t="21962" x="4719638" y="3095625"/>
          <p14:tracePt t="21970" x="4752975" y="3095625"/>
          <p14:tracePt t="21978" x="4776788" y="3081338"/>
          <p14:tracePt t="21986" x="4781550" y="3052763"/>
          <p14:tracePt t="21994" x="4781550" y="3028950"/>
          <p14:tracePt t="22002" x="4781550" y="3014663"/>
          <p14:tracePt t="22802" x="4786313" y="3014663"/>
          <p14:tracePt t="22810" x="4791075" y="3014663"/>
          <p14:tracePt t="22818" x="4800600" y="3019425"/>
          <p14:tracePt t="22834" x="4819650" y="3024188"/>
          <p14:tracePt t="22842" x="4829175" y="3028950"/>
          <p14:tracePt t="22850" x="4838700" y="3028950"/>
          <p14:tracePt t="22858" x="4843463" y="3028950"/>
          <p14:tracePt t="23338" x="4838700" y="3028950"/>
          <p14:tracePt t="23346" x="4819650" y="3048000"/>
          <p14:tracePt t="23354" x="4776788" y="3081338"/>
          <p14:tracePt t="23362" x="4724400" y="3105150"/>
          <p14:tracePt t="23370" x="4648200" y="3162300"/>
          <p14:tracePt t="23378" x="4519613" y="3205163"/>
          <p14:tracePt t="23386" x="4371975" y="3267075"/>
          <p14:tracePt t="23394" x="4100513" y="3348038"/>
          <p14:tracePt t="23402" x="3743325" y="3414713"/>
          <p14:tracePt t="23410" x="3362325" y="3486150"/>
          <p14:tracePt t="23417" x="3005138" y="3529013"/>
          <p14:tracePt t="23426" x="2686050" y="3567113"/>
          <p14:tracePt t="23434" x="2400300" y="3619500"/>
          <p14:tracePt t="23442" x="2166938" y="3629025"/>
          <p14:tracePt t="23450" x="1962150" y="3652838"/>
          <p14:tracePt t="23458" x="1776413" y="3676650"/>
          <p14:tracePt t="23466" x="1628775" y="3705225"/>
          <p14:tracePt t="23474" x="1533525" y="3714750"/>
          <p14:tracePt t="23482" x="1447800" y="3729038"/>
          <p14:tracePt t="23490" x="1395413" y="3752850"/>
          <p14:tracePt t="23498" x="1347788" y="3757613"/>
          <p14:tracePt t="23506" x="1319213" y="3776663"/>
          <p14:tracePt t="23514" x="1309688" y="3781425"/>
          <p14:tracePt t="23522" x="1300163" y="3781425"/>
          <p14:tracePt t="23530" x="1300163" y="3786188"/>
          <p14:tracePt t="23546" x="1295400" y="3786188"/>
          <p14:tracePt t="23554" x="1290638" y="3790950"/>
          <p14:tracePt t="23561" x="1281113" y="3795713"/>
          <p14:tracePt t="23570" x="1271588" y="3800475"/>
          <p14:tracePt t="23577" x="1262063" y="3805238"/>
          <p14:tracePt t="23586" x="1247775" y="3810000"/>
          <p14:tracePt t="23594" x="1243013" y="3810000"/>
          <p14:tracePt t="23602" x="1233488" y="3810000"/>
          <p14:tracePt t="23610" x="1228725" y="3810000"/>
          <p14:tracePt t="23618" x="1223963" y="3810000"/>
          <p14:tracePt t="23698" x="1219200" y="3810000"/>
          <p14:tracePt t="23714" x="1219200" y="3805238"/>
          <p14:tracePt t="23722" x="1219200" y="3800475"/>
          <p14:tracePt t="23730" x="1219200" y="3790950"/>
          <p14:tracePt t="23745" x="1223963" y="3786188"/>
          <p14:tracePt t="23754" x="1228725" y="3781425"/>
          <p14:tracePt t="23761" x="1233488" y="3776663"/>
          <p14:tracePt t="23770" x="1243013" y="3771900"/>
          <p14:tracePt t="23778" x="1247775" y="3771900"/>
          <p14:tracePt t="23786" x="1266825" y="3762375"/>
          <p14:tracePt t="23802" x="1271588" y="3762375"/>
          <p14:tracePt t="23809" x="1276350" y="3762375"/>
          <p14:tracePt t="23818" x="1285875" y="3757613"/>
          <p14:tracePt t="23826" x="1290638" y="3757613"/>
          <p14:tracePt t="23834" x="1304925" y="3752850"/>
          <p14:tracePt t="23842" x="1309688" y="3752850"/>
          <p14:tracePt t="23850" x="1314450" y="3752850"/>
          <p14:tracePt t="23858" x="1333500" y="3752850"/>
          <p14:tracePt t="23866" x="1357313" y="3748088"/>
          <p14:tracePt t="23874" x="1371600" y="3748088"/>
          <p14:tracePt t="23882" x="1390650" y="3748088"/>
          <p14:tracePt t="23890" x="1419225" y="3748088"/>
          <p14:tracePt t="23898" x="1443038" y="3748088"/>
          <p14:tracePt t="23906" x="1462088" y="3748088"/>
          <p14:tracePt t="23914" x="1471613" y="3748088"/>
          <p14:tracePt t="23922" x="1481138" y="3748088"/>
          <p14:tracePt t="23930" x="1485900" y="3748088"/>
          <p14:tracePt t="23946" x="1490663" y="3748088"/>
          <p14:tracePt t="23962" x="1495425" y="3748088"/>
          <p14:tracePt t="23978" x="1500188" y="3748088"/>
          <p14:tracePt t="23986" x="1504950" y="3748088"/>
          <p14:tracePt t="23994" x="1509713" y="3748088"/>
          <p14:tracePt t="24002" x="1519238" y="3748088"/>
          <p14:tracePt t="24010" x="1528763" y="3748088"/>
          <p14:tracePt t="24018" x="1547813" y="3748088"/>
          <p14:tracePt t="24026" x="1566863" y="3748088"/>
          <p14:tracePt t="24034" x="1571625" y="3748088"/>
          <p14:tracePt t="24042" x="1590675" y="3748088"/>
          <p14:tracePt t="24050" x="1609725" y="3748088"/>
          <p14:tracePt t="24058" x="1624013" y="3748088"/>
          <p14:tracePt t="24066" x="1633538" y="3748088"/>
          <p14:tracePt t="24074" x="1647825" y="3748088"/>
          <p14:tracePt t="24082" x="1652588" y="3748088"/>
          <p14:tracePt t="24090" x="1657350" y="3748088"/>
          <p14:tracePt t="24098" x="1671638" y="3748088"/>
          <p14:tracePt t="24114" x="1676400" y="3748088"/>
          <p14:tracePt t="24130" x="1681163" y="3748088"/>
          <p14:tracePt t="24138" x="1685925" y="3748088"/>
          <p14:tracePt t="24154" x="1690688" y="3748088"/>
          <p14:tracePt t="24170" x="1695450" y="3748088"/>
          <p14:tracePt t="24354" x="1700213" y="3748088"/>
          <p14:tracePt t="24658" x="1695450" y="3748088"/>
          <p14:tracePt t="24746" x="1681163" y="3748088"/>
          <p14:tracePt t="24762" x="1676400" y="3743325"/>
          <p14:tracePt t="24770" x="1671638" y="3738563"/>
          <p14:tracePt t="24778" x="1666875" y="3733800"/>
          <p14:tracePt t="24794" x="1657350" y="3719513"/>
          <p14:tracePt t="24802" x="1657350" y="3714750"/>
          <p14:tracePt t="24810" x="1652588" y="3705225"/>
          <p14:tracePt t="24818" x="1647825" y="3695700"/>
          <p14:tracePt t="24826" x="1643063" y="3695700"/>
          <p14:tracePt t="24834" x="1638300" y="3686175"/>
          <p14:tracePt t="24850" x="1633538" y="3681413"/>
          <p14:tracePt t="24858" x="1628775" y="3671888"/>
          <p14:tracePt t="24866" x="1624013" y="3667125"/>
          <p14:tracePt t="24874" x="1619250" y="3662363"/>
          <p14:tracePt t="24882" x="1609725" y="3648075"/>
          <p14:tracePt t="24898" x="1604963" y="3643313"/>
          <p14:tracePt t="24906" x="1600200" y="3638550"/>
          <p14:tracePt t="24914" x="1590675" y="3619500"/>
          <p14:tracePt t="24922" x="1585913" y="3614738"/>
          <p14:tracePt t="24938" x="1585913" y="3609975"/>
          <p14:tracePt t="24946" x="1581150" y="3605213"/>
          <p14:tracePt t="25466" x="1590675" y="3624263"/>
          <p14:tracePt t="25474" x="1604963" y="3633788"/>
          <p14:tracePt t="25482" x="1633538" y="3652838"/>
          <p14:tracePt t="25489" x="1666875" y="3686175"/>
          <p14:tracePt t="25498" x="1695450" y="3709988"/>
          <p14:tracePt t="25506" x="1724025" y="3748088"/>
          <p14:tracePt t="25514" x="1733550" y="3776663"/>
          <p14:tracePt t="25522" x="1747838" y="3795713"/>
          <p14:tracePt t="25530" x="1747838" y="3810000"/>
          <p14:tracePt t="25538" x="1747838" y="3829050"/>
          <p14:tracePt t="25546" x="1747838" y="3838575"/>
          <p14:tracePt t="25554" x="1747838" y="3862388"/>
          <p14:tracePt t="25562" x="1738313" y="3871913"/>
          <p14:tracePt t="25570" x="1733550" y="3881438"/>
          <p14:tracePt t="25578" x="1719263" y="3895725"/>
          <p14:tracePt t="25586" x="1690688" y="3924300"/>
          <p14:tracePt t="25593" x="1681163" y="3929063"/>
          <p14:tracePt t="25602" x="1657350" y="3948113"/>
          <p14:tracePt t="25609" x="1643063" y="3957638"/>
          <p14:tracePt t="25618" x="1619250" y="3976688"/>
          <p14:tracePt t="25626" x="1604963" y="3981450"/>
          <p14:tracePt t="25634" x="1590675" y="3986213"/>
          <p14:tracePt t="25642" x="1585913" y="3986213"/>
          <p14:tracePt t="25650" x="1576388" y="3990975"/>
          <p14:tracePt t="25658" x="1566863" y="3990975"/>
          <p14:tracePt t="25666" x="1562100" y="3990975"/>
          <p14:tracePt t="25674" x="1557338" y="3995738"/>
          <p14:tracePt t="25690" x="1552575" y="4000500"/>
          <p14:tracePt t="25698" x="1547813" y="4000500"/>
          <p14:tracePt t="25706" x="1543050" y="4005263"/>
          <p14:tracePt t="25714" x="1538288" y="4010025"/>
          <p14:tracePt t="25722" x="1528763" y="4019550"/>
          <p14:tracePt t="25730" x="1519238" y="4024313"/>
          <p14:tracePt t="25738" x="1514475" y="4029075"/>
          <p14:tracePt t="25746" x="1509713" y="4033838"/>
          <p14:tracePt t="26018" x="1509713" y="4038600"/>
          <p14:tracePt t="26026" x="1524000" y="4038600"/>
          <p14:tracePt t="26034" x="1566863" y="4038600"/>
          <p14:tracePt t="26042" x="1662113" y="4038600"/>
          <p14:tracePt t="26049" x="1804988" y="4038600"/>
          <p14:tracePt t="26057" x="2038350" y="4038600"/>
          <p14:tracePt t="26066" x="2290763" y="4038600"/>
          <p14:tracePt t="26075" x="2562225" y="4038600"/>
          <p14:tracePt t="26082" x="2738438" y="4038600"/>
          <p14:tracePt t="26089" x="2895600" y="4038600"/>
          <p14:tracePt t="26098" x="2990850" y="4038600"/>
          <p14:tracePt t="26106" x="3048000" y="4038600"/>
          <p14:tracePt t="26114" x="3067050" y="4038600"/>
          <p14:tracePt t="26154" x="3071813" y="4038600"/>
          <p14:tracePt t="26178" x="3071813" y="4024313"/>
          <p14:tracePt t="26186" x="3071813" y="4014788"/>
          <p14:tracePt t="26194" x="3071813" y="4000500"/>
          <p14:tracePt t="26201" x="3071813" y="3990975"/>
          <p14:tracePt t="26210" x="3071813" y="3967163"/>
          <p14:tracePt t="26217" x="3071813" y="3938588"/>
          <p14:tracePt t="26226" x="3043238" y="3905250"/>
          <p14:tracePt t="26234" x="3038475" y="3900488"/>
          <p14:tracePt t="26778" x="3038475" y="3905250"/>
          <p14:tracePt t="26786" x="3038475" y="3910013"/>
          <p14:tracePt t="26794" x="3043238" y="3914775"/>
          <p14:tracePt t="26858" x="3043238" y="3919538"/>
          <p14:tracePt t="26866" x="3043238" y="3924300"/>
          <p14:tracePt t="26874" x="3043238" y="3929063"/>
          <p14:tracePt t="26882" x="3043238" y="3933825"/>
          <p14:tracePt t="26889" x="3043238" y="3943350"/>
          <p14:tracePt t="26906" x="3043238" y="3948113"/>
          <p14:tracePt t="26930" x="3043238" y="3952875"/>
          <p14:tracePt t="26946" x="3043238" y="3962400"/>
          <p14:tracePt t="26954" x="3043238" y="3967163"/>
          <p14:tracePt t="26962" x="3043238" y="3976688"/>
          <p14:tracePt t="26970" x="3043238" y="3986213"/>
          <p14:tracePt t="26977" x="3043238" y="3995738"/>
          <p14:tracePt t="26986" x="3043238" y="4005263"/>
          <p14:tracePt t="26994" x="3043238" y="4014788"/>
          <p14:tracePt t="27010" x="3043238" y="4029075"/>
          <p14:tracePt t="27018" x="3043238" y="4033838"/>
          <p14:tracePt t="27026" x="3048000" y="4038600"/>
          <p14:tracePt t="27042" x="3048000" y="4043363"/>
          <p14:tracePt t="27050" x="3052763" y="4057650"/>
          <p14:tracePt t="27266" x="3062288" y="4057650"/>
          <p14:tracePt t="27274" x="3067050" y="4057650"/>
          <p14:tracePt t="27402" x="3071813" y="4062413"/>
          <p14:tracePt t="27418" x="3062288" y="4071938"/>
          <p14:tracePt t="27426" x="3048000" y="4090988"/>
          <p14:tracePt t="27434" x="3043238" y="4100513"/>
          <p14:tracePt t="27442" x="3028950" y="4114800"/>
          <p14:tracePt t="27450" x="3019425" y="4133850"/>
          <p14:tracePt t="27458" x="3009900" y="4143375"/>
          <p14:tracePt t="27466" x="2990850" y="4171950"/>
          <p14:tracePt t="27474" x="2981325" y="4191000"/>
          <p14:tracePt t="27482" x="2971800" y="4205288"/>
          <p14:tracePt t="27490" x="2962275" y="4214813"/>
          <p14:tracePt t="27497" x="2947988" y="4224338"/>
          <p14:tracePt t="27506" x="2933700" y="4257675"/>
          <p14:tracePt t="27514" x="2919413" y="4267200"/>
          <p14:tracePt t="27522" x="2919413" y="4271963"/>
          <p14:tracePt t="27530" x="2909888" y="4286250"/>
          <p14:tracePt t="27538" x="2905125" y="4295775"/>
          <p14:tracePt t="27546" x="2905125" y="4300538"/>
          <p14:tracePt t="27554" x="2895600" y="4305300"/>
          <p14:tracePt t="27562" x="2890838" y="4310063"/>
          <p14:tracePt t="27569" x="2886075" y="4314825"/>
          <p14:tracePt t="27578" x="2881313" y="4324350"/>
          <p14:tracePt t="27594" x="2876550" y="4333875"/>
          <p14:tracePt t="27602" x="2871788" y="4338638"/>
          <p14:tracePt t="27610" x="2867025" y="4343400"/>
          <p14:tracePt t="27618" x="2862263" y="4348163"/>
          <p14:tracePt t="27762" x="2867025" y="4348163"/>
          <p14:tracePt t="27770" x="2871788" y="4348163"/>
          <p14:tracePt t="27778" x="2881313" y="4348163"/>
          <p14:tracePt t="27794" x="2886075" y="4348163"/>
          <p14:tracePt t="27802" x="2890838" y="4348163"/>
          <p14:tracePt t="27810" x="2900363" y="4348163"/>
          <p14:tracePt t="27818" x="2909888" y="4348163"/>
          <p14:tracePt t="27826" x="2924175" y="4348163"/>
          <p14:tracePt t="27834" x="2943225" y="4348163"/>
          <p14:tracePt t="27842" x="2962275" y="4348163"/>
          <p14:tracePt t="27850" x="2990850" y="4348163"/>
          <p14:tracePt t="27859" x="3019425" y="4348163"/>
          <p14:tracePt t="27866" x="3052763" y="4348163"/>
          <p14:tracePt t="27874" x="3081338" y="4352925"/>
          <p14:tracePt t="27882" x="3124200" y="4367213"/>
          <p14:tracePt t="27889" x="3181350" y="4371975"/>
          <p14:tracePt t="27898" x="3228975" y="4386263"/>
          <p14:tracePt t="27906" x="3300413" y="4410075"/>
          <p14:tracePt t="27913" x="3357563" y="4419600"/>
          <p14:tracePt t="27922" x="3409950" y="4424363"/>
          <p14:tracePt t="27930" x="3476625" y="4438650"/>
          <p14:tracePt t="27938" x="3514725" y="4438650"/>
          <p14:tracePt t="27946" x="3538538" y="4438650"/>
          <p14:tracePt t="27954" x="3538538" y="4410075"/>
          <p14:tracePt t="27962" x="3538538" y="4391025"/>
          <p14:tracePt t="28442" x="3524250" y="4395788"/>
          <p14:tracePt t="28450" x="3514725" y="4410075"/>
          <p14:tracePt t="28458" x="3509963" y="4414838"/>
          <p14:tracePt t="28466" x="3505200" y="4424363"/>
          <p14:tracePt t="28474" x="3505200" y="4433888"/>
          <p14:tracePt t="28482" x="3505200" y="4443413"/>
          <p14:tracePt t="28490" x="3481388" y="4457700"/>
          <p14:tracePt t="28498" x="3476625" y="4462463"/>
          <p14:tracePt t="28506" x="3471863" y="4471988"/>
          <p14:tracePt t="28514" x="3452813" y="4476750"/>
          <p14:tracePt t="28522" x="3429000" y="4491038"/>
          <p14:tracePt t="28530" x="3414713" y="4495800"/>
          <p14:tracePt t="28541" x="3405188" y="4500563"/>
          <p14:tracePt t="28548" x="3390900" y="4500563"/>
          <p14:tracePt t="28555" x="3386138" y="4500563"/>
          <p14:tracePt t="28562" x="3381375" y="4500563"/>
          <p14:tracePt t="28570" x="3376613" y="4500563"/>
          <p14:tracePt t="28586" x="3371850" y="4500563"/>
          <p14:tracePt t="28594" x="3367088" y="4505325"/>
          <p14:tracePt t="28602" x="3362325" y="4510088"/>
          <p14:tracePt t="28610" x="3357563" y="4510088"/>
          <p14:tracePt t="28618" x="3352800" y="4510088"/>
          <p14:tracePt t="28626" x="3343275" y="4510088"/>
          <p14:tracePt t="28634" x="3338513" y="4510088"/>
          <p14:tracePt t="28642" x="3333750" y="4514850"/>
          <p14:tracePt t="28650" x="3328988" y="4514850"/>
          <p14:tracePt t="28657" x="3319463" y="4514850"/>
          <p14:tracePt t="28666" x="3314700" y="4514850"/>
          <p14:tracePt t="28674" x="3309938" y="4519613"/>
          <p14:tracePt t="28682" x="3305175" y="4519613"/>
          <p14:tracePt t="28706" x="3300413" y="4519613"/>
          <p14:tracePt t="28738" x="3295650" y="4524375"/>
          <p14:tracePt t="28745" x="3290888" y="4529138"/>
          <p14:tracePt t="28754" x="3281363" y="4529138"/>
          <p14:tracePt t="28762" x="3271838" y="4533900"/>
          <p14:tracePt t="28770" x="3243263" y="4538663"/>
          <p14:tracePt t="28777" x="3233738" y="4538663"/>
          <p14:tracePt t="28786" x="3205163" y="4543425"/>
          <p14:tracePt t="28793" x="3181350" y="4557713"/>
          <p14:tracePt t="28802" x="3148013" y="4572000"/>
          <p14:tracePt t="28810" x="3124200" y="4576763"/>
          <p14:tracePt t="28818" x="3119438" y="4576763"/>
          <p14:tracePt t="28826" x="3095625" y="4586288"/>
          <p14:tracePt t="28834" x="3090863" y="4586288"/>
          <p14:tracePt t="28842" x="3086100" y="4586288"/>
          <p14:tracePt t="28874" x="3081338" y="4586288"/>
          <p14:tracePt t="28970" x="3090863" y="4586288"/>
          <p14:tracePt t="28977" x="3105150" y="4586288"/>
          <p14:tracePt t="28986" x="3119438" y="4591050"/>
          <p14:tracePt t="28994" x="3138488" y="4591050"/>
          <p14:tracePt t="29002" x="3157538" y="4591050"/>
          <p14:tracePt t="29010" x="3186113" y="4595813"/>
          <p14:tracePt t="29018" x="3209925" y="4595813"/>
          <p14:tracePt t="29026" x="3224213" y="4595813"/>
          <p14:tracePt t="29034" x="3243263" y="4595813"/>
          <p14:tracePt t="29042" x="3267075" y="4595813"/>
          <p14:tracePt t="29050" x="3276600" y="4595813"/>
          <p14:tracePt t="29058" x="3290888" y="4595813"/>
          <p14:tracePt t="29066" x="3295650" y="4595813"/>
          <p14:tracePt t="29074" x="3309938" y="4595813"/>
          <p14:tracePt t="29082" x="3314700" y="4595813"/>
          <p14:tracePt t="29106" x="3319463" y="4595813"/>
          <p14:tracePt t="29114" x="3328988" y="4595813"/>
          <p14:tracePt t="29122" x="3333750" y="4595813"/>
          <p14:tracePt t="29130" x="3352800" y="4600575"/>
          <p14:tracePt t="29138" x="3362325" y="4600575"/>
          <p14:tracePt t="29146" x="3376613" y="4600575"/>
          <p14:tracePt t="29154" x="3400425" y="4614863"/>
          <p14:tracePt t="29162" x="3409950" y="4614863"/>
          <p14:tracePt t="29170" x="3414713" y="4614863"/>
          <p14:tracePt t="29186" x="3429000" y="4619625"/>
          <p14:tracePt t="29218" x="3433763" y="4619625"/>
          <p14:tracePt t="29226" x="3448050" y="4619625"/>
          <p14:tracePt t="29234" x="3462338" y="4619625"/>
          <p14:tracePt t="29242" x="3481388" y="4619625"/>
          <p14:tracePt t="29250" x="3500438" y="4619625"/>
          <p14:tracePt t="29258" x="3514725" y="4619625"/>
          <p14:tracePt t="29266" x="3548063" y="4610100"/>
          <p14:tracePt t="29274" x="3571875" y="4600575"/>
          <p14:tracePt t="29282" x="3595688" y="4581525"/>
          <p14:tracePt t="29290" x="3605213" y="4548188"/>
          <p14:tracePt t="29298" x="3605213" y="4543425"/>
          <p14:tracePt t="29306" x="3605213" y="4538663"/>
          <p14:tracePt t="29642" x="3609975" y="4538663"/>
          <p14:tracePt t="29786" x="3609975" y="4543425"/>
          <p14:tracePt t="29802" x="3619500" y="4552950"/>
          <p14:tracePt t="29810" x="3624263" y="4552950"/>
          <p14:tracePt t="29817" x="3629025" y="4552950"/>
          <p14:tracePt t="29826" x="3638550" y="4552950"/>
          <p14:tracePt t="29833" x="3648075" y="4552950"/>
          <p14:tracePt t="29841" x="3652838" y="4552950"/>
          <p14:tracePt t="29850" x="3662363" y="4552950"/>
          <p14:tracePt t="29866" x="3667125" y="4552950"/>
          <p14:tracePt t="29922" x="3671888" y="4552950"/>
          <p14:tracePt t="29954" x="3686175" y="4552950"/>
          <p14:tracePt t="30074" x="3690938" y="4548188"/>
          <p14:tracePt t="30082" x="3695700" y="4548188"/>
          <p14:tracePt t="30090" x="3705225" y="4543425"/>
          <p14:tracePt t="30097" x="3714750" y="4533900"/>
          <p14:tracePt t="30106" x="3719513" y="4529138"/>
          <p14:tracePt t="30114" x="3729038" y="4524375"/>
          <p14:tracePt t="30122" x="3738563" y="4514850"/>
          <p14:tracePt t="30130" x="3752850" y="4500563"/>
          <p14:tracePt t="30138" x="3767138" y="4491038"/>
          <p14:tracePt t="30146" x="3790950" y="4491038"/>
          <p14:tracePt t="30154" x="3819525" y="4471988"/>
          <p14:tracePt t="30162" x="3852863" y="4467225"/>
          <p14:tracePt t="30170" x="3890963" y="4462463"/>
          <p14:tracePt t="30178" x="3924300" y="4448175"/>
          <p14:tracePt t="30186" x="3948113" y="4443413"/>
          <p14:tracePt t="30193" x="3967163" y="4438650"/>
          <p14:tracePt t="30201" x="4000500" y="4429125"/>
          <p14:tracePt t="30210" x="4024313" y="4419600"/>
          <p14:tracePt t="30218" x="4033838" y="4414838"/>
          <p14:tracePt t="30226" x="4048125" y="4414838"/>
          <p14:tracePt t="30234" x="4057650" y="4414838"/>
          <p14:tracePt t="30242" x="4071938" y="4410075"/>
          <p14:tracePt t="30250" x="4081463" y="4410075"/>
          <p14:tracePt t="30258" x="4086225" y="4405313"/>
          <p14:tracePt t="30266" x="4100513" y="4405313"/>
          <p14:tracePt t="30274" x="4110038" y="4395788"/>
          <p14:tracePt t="30282" x="4119563" y="4395788"/>
          <p14:tracePt t="30289" x="4133850" y="4391025"/>
          <p14:tracePt t="30297" x="4152900" y="4381500"/>
          <p14:tracePt t="30306" x="4162425" y="4376738"/>
          <p14:tracePt t="30314" x="4181475" y="4367213"/>
          <p14:tracePt t="30322" x="4186238" y="4362450"/>
          <p14:tracePt t="30330" x="4200525" y="4357688"/>
          <p14:tracePt t="30338" x="4205288" y="4357688"/>
          <p14:tracePt t="30346" x="4224338" y="4352925"/>
          <p14:tracePt t="30354" x="4233863" y="4343400"/>
          <p14:tracePt t="30385" x="4243388" y="4343400"/>
          <p14:tracePt t="30490" x="4248150" y="4343400"/>
          <p14:tracePt t="30505" x="4252913" y="4343400"/>
          <p14:tracePt t="30514" x="4257675" y="4343400"/>
          <p14:tracePt t="30522" x="4262438" y="4343400"/>
          <p14:tracePt t="30530" x="4267200" y="4343400"/>
          <p14:tracePt t="30538" x="4271963" y="4343400"/>
          <p14:tracePt t="30546" x="4276725" y="4343400"/>
          <p14:tracePt t="30562" x="4286250" y="4343400"/>
          <p14:tracePt t="30570" x="4291013" y="4343400"/>
          <p14:tracePt t="30601" x="4295775" y="4343400"/>
          <p14:tracePt t="30626" x="4295775" y="4348163"/>
          <p14:tracePt t="30658" x="4300538" y="4352925"/>
          <p14:tracePt t="30682" x="4305300" y="4352925"/>
          <p14:tracePt t="30698" x="4310063" y="4352925"/>
          <p14:tracePt t="30706" x="4319588" y="4362450"/>
          <p14:tracePt t="30730" x="4329113" y="4362450"/>
          <p14:tracePt t="30738" x="4333875" y="4362450"/>
          <p14:tracePt t="30754" x="4338638" y="4362450"/>
          <p14:tracePt t="30762" x="4352925" y="4367213"/>
          <p14:tracePt t="30770" x="4362450" y="4367213"/>
          <p14:tracePt t="30778" x="4386263" y="4376738"/>
          <p14:tracePt t="30786" x="4400550" y="4386263"/>
          <p14:tracePt t="30794" x="4438650" y="4391025"/>
          <p14:tracePt t="30802" x="4467225" y="4391025"/>
          <p14:tracePt t="30810" x="4514850" y="4400550"/>
          <p14:tracePt t="30818" x="4595813" y="4405313"/>
          <p14:tracePt t="30826" x="4686300" y="4405313"/>
          <p14:tracePt t="30834" x="4781550" y="4405313"/>
          <p14:tracePt t="30841" x="4867275" y="4405313"/>
          <p14:tracePt t="30850" x="4943475" y="4405313"/>
          <p14:tracePt t="30858" x="5010150" y="4405313"/>
          <p14:tracePt t="30866" x="5043488" y="4391025"/>
          <p14:tracePt t="30874" x="5043488" y="4381500"/>
          <p14:tracePt t="30882" x="5043488" y="4357688"/>
          <p14:tracePt t="31242" x="5024438" y="4381500"/>
          <p14:tracePt t="31251" x="4991100" y="4448175"/>
          <p14:tracePt t="31259" x="4929188" y="4514850"/>
          <p14:tracePt t="31266" x="4824413" y="4562475"/>
          <p14:tracePt t="31274" x="4643438" y="4586288"/>
          <p14:tracePt t="31282" x="4529138" y="4614863"/>
          <p14:tracePt t="31290" x="4338638" y="4657725"/>
          <p14:tracePt t="31298" x="4148138" y="4691063"/>
          <p14:tracePt t="31306" x="3962400" y="4724400"/>
          <p14:tracePt t="31314" x="3738563" y="4748213"/>
          <p14:tracePt t="31322" x="3495675" y="4781550"/>
          <p14:tracePt t="31330" x="3195638" y="4833938"/>
          <p14:tracePt t="31338" x="2952750" y="4862513"/>
          <p14:tracePt t="31346" x="2767013" y="4891088"/>
          <p14:tracePt t="31354" x="2581275" y="4914900"/>
          <p14:tracePt t="31362" x="2476500" y="4924425"/>
          <p14:tracePt t="31370" x="2357438" y="4938713"/>
          <p14:tracePt t="31378" x="2271713" y="4938713"/>
          <p14:tracePt t="31386" x="2195513" y="4938713"/>
          <p14:tracePt t="31394" x="2128838" y="4938713"/>
          <p14:tracePt t="31401" x="2081213" y="4938713"/>
          <p14:tracePt t="31410" x="2057400" y="4938713"/>
          <p14:tracePt t="31418" x="2033588" y="4938713"/>
          <p14:tracePt t="31426" x="2014538" y="4938713"/>
          <p14:tracePt t="31434" x="2009775" y="4938713"/>
          <p14:tracePt t="31466" x="2000250" y="4938713"/>
          <p14:tracePt t="31474" x="1995488" y="4938713"/>
          <p14:tracePt t="31482" x="1985963" y="4943475"/>
          <p14:tracePt t="31490" x="1971675" y="4943475"/>
          <p14:tracePt t="31498" x="1933575" y="4943475"/>
          <p14:tracePt t="31506" x="1914525" y="4948238"/>
          <p14:tracePt t="31514" x="1871663" y="4957763"/>
          <p14:tracePt t="31522" x="1843088" y="4957763"/>
          <p14:tracePt t="31530" x="1800225" y="4972050"/>
          <p14:tracePt t="31538" x="1781175" y="4976813"/>
          <p14:tracePt t="31546" x="1747838" y="4981575"/>
          <p14:tracePt t="31554" x="1728788" y="4986338"/>
          <p14:tracePt t="31562" x="1714500" y="4995863"/>
          <p14:tracePt t="31570" x="1714500" y="5000625"/>
          <p14:tracePt t="31578" x="1709738" y="5000625"/>
          <p14:tracePt t="31586" x="1704975" y="5000625"/>
          <p14:tracePt t="31594" x="1700213" y="5005388"/>
          <p14:tracePt t="31674" x="1704975" y="5005388"/>
          <p14:tracePt t="31682" x="1724025" y="5005388"/>
          <p14:tracePt t="31690" x="1752600" y="5005388"/>
          <p14:tracePt t="31698" x="1785938" y="4995863"/>
          <p14:tracePt t="31706" x="1809750" y="4995863"/>
          <p14:tracePt t="31714" x="1838325" y="4991100"/>
          <p14:tracePt t="31722" x="1866900" y="4991100"/>
          <p14:tracePt t="31730" x="1876425" y="4986338"/>
          <p14:tracePt t="31737" x="1890713" y="4986338"/>
          <p14:tracePt t="31746" x="1900238" y="4986338"/>
          <p14:tracePt t="31810" x="1905000" y="4981575"/>
          <p14:tracePt t="32202" x="1909763" y="4981575"/>
          <p14:tracePt t="32418" x="1905000" y="4981575"/>
          <p14:tracePt t="32426" x="1900238" y="4981575"/>
          <p14:tracePt t="32434" x="1895475" y="4981575"/>
          <p14:tracePt t="32442" x="1890713" y="4981575"/>
          <p14:tracePt t="32450" x="1881188" y="4981575"/>
          <p14:tracePt t="32458" x="1862138" y="4972050"/>
          <p14:tracePt t="32466" x="1847850" y="4972050"/>
          <p14:tracePt t="32474" x="1828800" y="4972050"/>
          <p14:tracePt t="32482" x="1809750" y="4967288"/>
          <p14:tracePt t="32490" x="1790700" y="4967288"/>
          <p14:tracePt t="32498" x="1766888" y="4962525"/>
          <p14:tracePt t="32506" x="1738313" y="4962525"/>
          <p14:tracePt t="32514" x="1714500" y="4957763"/>
          <p14:tracePt t="32522" x="1695450" y="4957763"/>
          <p14:tracePt t="32530" x="1681163" y="4948238"/>
          <p14:tracePt t="32538" x="1671638" y="4948238"/>
          <p14:tracePt t="32554" x="1666875" y="4948238"/>
          <p14:tracePt t="32562" x="1662113" y="4948238"/>
          <p14:tracePt t="32698" x="1662113" y="4953000"/>
          <p14:tracePt t="32706" x="1652588" y="4967288"/>
          <p14:tracePt t="32714" x="1643063" y="4967288"/>
          <p14:tracePt t="33194" x="1633538" y="4962525"/>
          <p14:tracePt t="33202" x="1647825" y="4962525"/>
          <p14:tracePt t="33217" x="1662113" y="4962525"/>
          <p14:tracePt t="33226" x="1671638" y="4962525"/>
          <p14:tracePt t="33234" x="1676400" y="4962525"/>
          <p14:tracePt t="33242" x="1690688" y="4962525"/>
          <p14:tracePt t="33250" x="1700213" y="4962525"/>
          <p14:tracePt t="33257" x="1709738" y="4962525"/>
          <p14:tracePt t="33274" x="1714500" y="4962525"/>
          <p14:tracePt t="33554" x="1709738" y="4962525"/>
          <p14:tracePt t="33562" x="1700213" y="4962525"/>
          <p14:tracePt t="33571" x="1695450" y="4962525"/>
          <p14:tracePt t="33586" x="1690688" y="4962525"/>
          <p14:tracePt t="33594" x="1690688" y="4957763"/>
          <p14:tracePt t="33626" x="1704975" y="4948238"/>
          <p14:tracePt t="33634" x="1752600" y="4948238"/>
          <p14:tracePt t="33642" x="1809750" y="4948238"/>
          <p14:tracePt t="33650" x="1895475" y="4948238"/>
          <p14:tracePt t="33658" x="1990725" y="4948238"/>
          <p14:tracePt t="33665" x="2076450" y="4948238"/>
          <p14:tracePt t="33674" x="2157413" y="4948238"/>
          <p14:tracePt t="33682" x="2214563" y="4948238"/>
          <p14:tracePt t="33690" x="2257425" y="4948238"/>
          <p14:tracePt t="33698" x="2276475" y="4948238"/>
          <p14:tracePt t="33706" x="2281238" y="4948238"/>
          <p14:tracePt t="34234" x="2286000" y="4948238"/>
          <p14:tracePt t="34314" x="2295525" y="4948238"/>
          <p14:tracePt t="34330" x="2300288" y="4948238"/>
          <p14:tracePt t="34338" x="2305050" y="4948238"/>
          <p14:tracePt t="34346" x="2324100" y="4948238"/>
          <p14:tracePt t="34354" x="2347913" y="4948238"/>
          <p14:tracePt t="34362" x="2366963" y="4948238"/>
          <p14:tracePt t="34370" x="2395538" y="4953000"/>
          <p14:tracePt t="34377" x="2414588" y="4953000"/>
          <p14:tracePt t="34386" x="2428875" y="4957763"/>
          <p14:tracePt t="34394" x="2438400" y="4957763"/>
          <p14:tracePt t="34402" x="2452688" y="4957763"/>
          <p14:tracePt t="34410" x="2457450" y="4957763"/>
          <p14:tracePt t="34418" x="2466975" y="4957763"/>
          <p14:tracePt t="34426" x="2476500" y="4957763"/>
          <p14:tracePt t="34433" x="2481263" y="4957763"/>
          <p14:tracePt t="34450" x="2490788" y="4957763"/>
          <p14:tracePt t="34458" x="2495550" y="4957763"/>
          <p14:tracePt t="34465" x="2500313" y="4957763"/>
          <p14:tracePt t="34474" x="2514600" y="4957763"/>
          <p14:tracePt t="34482" x="2524125" y="4957763"/>
          <p14:tracePt t="34498" x="2528888" y="4957763"/>
          <p14:tracePt t="34521" x="2533650" y="4957763"/>
          <p14:tracePt t="34570" x="2538413" y="4957763"/>
          <p14:tracePt t="34586" x="2543175" y="4957763"/>
          <p14:tracePt t="34594" x="2547938" y="4957763"/>
          <p14:tracePt t="34610" x="2557463" y="4957763"/>
          <p14:tracePt t="34618" x="2562225" y="4957763"/>
          <p14:tracePt t="34642" x="2566988" y="4957763"/>
          <p14:tracePt t="34650" x="2576513" y="4957763"/>
          <p14:tracePt t="34666" x="2581275" y="4957763"/>
          <p14:tracePt t="34674" x="2590800" y="4957763"/>
          <p14:tracePt t="34682" x="2600325" y="4957763"/>
          <p14:tracePt t="34690" x="2605088" y="4957763"/>
          <p14:tracePt t="34706" x="2609850" y="4957763"/>
          <p14:tracePt t="34714" x="2619375" y="4957763"/>
          <p14:tracePt t="34746" x="2624138" y="4957763"/>
          <p14:tracePt t="34770" x="2628900" y="4957763"/>
          <p14:tracePt t="34778" x="2633663" y="4957763"/>
          <p14:tracePt t="34785" x="2643188" y="4957763"/>
          <p14:tracePt t="34794" x="2652713" y="4957763"/>
          <p14:tracePt t="34802" x="2662238" y="4957763"/>
          <p14:tracePt t="34810" x="2671763" y="4957763"/>
          <p14:tracePt t="34818" x="2676525" y="4957763"/>
          <p14:tracePt t="34826" x="2686050" y="4957763"/>
          <p14:tracePt t="34850" x="2690813" y="4957763"/>
          <p14:tracePt t="34865" x="2695575" y="4957763"/>
          <p14:tracePt t="34882" x="2709863" y="4957763"/>
          <p14:tracePt t="34898" x="2719388" y="4957763"/>
          <p14:tracePt t="34906" x="2728913" y="4957763"/>
          <p14:tracePt t="34914" x="2733675" y="4957763"/>
          <p14:tracePt t="34922" x="2743200" y="4957763"/>
          <p14:tracePt t="34930" x="2752725" y="4957763"/>
          <p14:tracePt t="34938" x="2762250" y="4948238"/>
          <p14:tracePt t="34946" x="2767013" y="4943475"/>
          <p14:tracePt t="34962" x="2776538" y="4943475"/>
          <p14:tracePt t="34970" x="2776538" y="4938713"/>
          <p14:tracePt t="34978" x="2781300" y="4938713"/>
          <p14:tracePt t="34994" x="2790825" y="4933950"/>
          <p14:tracePt t="35002" x="2795588" y="4933950"/>
          <p14:tracePt t="35010" x="2800350" y="4933950"/>
          <p14:tracePt t="35034" x="2805113" y="4933950"/>
          <p14:tracePt t="35058" x="2809875" y="4929188"/>
          <p14:tracePt t="35106" x="2814638" y="4929188"/>
          <p14:tracePt t="35114" x="2819400" y="4929188"/>
          <p14:tracePt t="35122" x="2828925" y="4929188"/>
          <p14:tracePt t="35130" x="2838450" y="4929188"/>
          <p14:tracePt t="35138" x="2843213" y="4929188"/>
          <p14:tracePt t="35146" x="2852738" y="4933950"/>
          <p14:tracePt t="35154" x="2862263" y="4943475"/>
          <p14:tracePt t="35170" x="2871788" y="4948238"/>
          <p14:tracePt t="35178" x="2876550" y="4953000"/>
          <p14:tracePt t="35186" x="2881313" y="4957763"/>
          <p14:tracePt t="35194" x="2886075" y="4962525"/>
          <p14:tracePt t="35202" x="2890838" y="4967288"/>
          <p14:tracePt t="35210" x="2895600" y="4972050"/>
          <p14:tracePt t="35225" x="2905125" y="4976813"/>
          <p14:tracePt t="35234" x="2909888" y="4976813"/>
          <p14:tracePt t="35241" x="2919413" y="4981575"/>
          <p14:tracePt t="35258" x="2928938" y="4981575"/>
          <p14:tracePt t="35290" x="2933700" y="4981575"/>
          <p14:tracePt t="35306" x="2938463" y="4981575"/>
          <p14:tracePt t="35322" x="2947988" y="4981575"/>
          <p14:tracePt t="35330" x="2952750" y="4981575"/>
          <p14:tracePt t="35337" x="2957513" y="4981575"/>
          <p14:tracePt t="35345" x="2967038" y="4981575"/>
          <p14:tracePt t="35354" x="2981325" y="4981575"/>
          <p14:tracePt t="35362" x="3000375" y="4981575"/>
          <p14:tracePt t="35370" x="3014663" y="4981575"/>
          <p14:tracePt t="35378" x="3038475" y="4981575"/>
          <p14:tracePt t="35385" x="3057525" y="4981575"/>
          <p14:tracePt t="35394" x="3076575" y="4981575"/>
          <p14:tracePt t="35402" x="3090863" y="4981575"/>
          <p14:tracePt t="35410" x="3105150" y="4981575"/>
          <p14:tracePt t="35417" x="3109913" y="4981575"/>
          <p14:tracePt t="35450" x="3114675" y="4981575"/>
          <p14:tracePt t="35522" x="3114675" y="4986338"/>
          <p14:tracePt t="35610" x="3119438" y="4991100"/>
          <p14:tracePt t="35618" x="3124200" y="4991100"/>
          <p14:tracePt t="35626" x="3133725" y="4991100"/>
          <p14:tracePt t="35634" x="3157538" y="4991100"/>
          <p14:tracePt t="35642" x="3176588" y="4991100"/>
          <p14:tracePt t="35650" x="3186113" y="4991100"/>
          <p14:tracePt t="35658" x="3200400" y="4991100"/>
          <p14:tracePt t="35666" x="3214688" y="4986338"/>
          <p14:tracePt t="35674" x="3219450" y="4986338"/>
          <p14:tracePt t="35682" x="3224213" y="4981575"/>
          <p14:tracePt t="35754" x="3228975" y="4976813"/>
          <p14:tracePt t="35826" x="3233738" y="4976813"/>
          <p14:tracePt t="35834" x="3243263" y="4976813"/>
          <p14:tracePt t="35842" x="3248025" y="4976813"/>
          <p14:tracePt t="35850" x="3257550" y="4976813"/>
          <p14:tracePt t="35858" x="3262313" y="4976813"/>
          <p14:tracePt t="35866" x="3271838" y="4976813"/>
          <p14:tracePt t="35874" x="3286125" y="4962525"/>
          <p14:tracePt t="35882" x="3295650" y="4948238"/>
          <p14:tracePt t="35890" x="3295650" y="4938713"/>
          <p14:tracePt t="35898" x="3300413" y="4919663"/>
          <p14:tracePt t="35914" x="3305175" y="4914900"/>
          <p14:tracePt t="35922" x="3319463" y="4914900"/>
          <p14:tracePt t="35930" x="3328988" y="4891088"/>
          <p14:tracePt t="36410" x="3333750" y="4891088"/>
          <p14:tracePt t="36418" x="3338513" y="4895850"/>
          <p14:tracePt t="36426" x="3343275" y="4895850"/>
          <p14:tracePt t="36434" x="3343275" y="4900613"/>
          <p14:tracePt t="36442" x="3348038" y="4910138"/>
          <p14:tracePt t="36466" x="3367088" y="4910138"/>
          <p14:tracePt t="36482" x="3371850" y="4914900"/>
          <p14:tracePt t="36626" x="3352800" y="4895850"/>
          <p14:tracePt t="38090" x="3338513" y="4843463"/>
          <p14:tracePt t="38098" x="3338513" y="4819650"/>
          <p14:tracePt t="38106" x="3324225" y="4781550"/>
          <p14:tracePt t="38114" x="3295650" y="4762500"/>
          <p14:tracePt t="38121" x="3228975" y="4714875"/>
          <p14:tracePt t="38130" x="3181350" y="4662488"/>
          <p14:tracePt t="38138" x="3148013" y="4581525"/>
          <p14:tracePt t="38146" x="3133725" y="4524375"/>
          <p14:tracePt t="38154" x="3114675" y="4471988"/>
          <p14:tracePt t="38162" x="3105150" y="4433888"/>
          <p14:tracePt t="38170" x="3105150" y="4391025"/>
          <p14:tracePt t="38178" x="3105150" y="4352925"/>
          <p14:tracePt t="38186" x="3105150" y="4314825"/>
          <p14:tracePt t="38194" x="3105150" y="4286250"/>
          <p14:tracePt t="38202" x="3114675" y="4252913"/>
          <p14:tracePt t="38210" x="3128963" y="4219575"/>
          <p14:tracePt t="38218" x="3148013" y="4195763"/>
          <p14:tracePt t="38226" x="3171825" y="4171950"/>
          <p14:tracePt t="38234" x="3181350" y="4162425"/>
          <p14:tracePt t="38242" x="3186113" y="4157663"/>
          <p14:tracePt t="38250" x="3195638" y="4148138"/>
          <p14:tracePt t="38274" x="3200400" y="4148138"/>
          <p14:tracePt t="38290" x="3205163" y="4148138"/>
          <p14:tracePt t="38297" x="3209925" y="4148138"/>
          <p14:tracePt t="38306" x="3214688" y="4148138"/>
          <p14:tracePt t="38314" x="3224213" y="4148138"/>
          <p14:tracePt t="38322" x="3248025" y="4143375"/>
          <p14:tracePt t="38330" x="3252788" y="4138613"/>
          <p14:tracePt t="38338" x="3257550" y="4133850"/>
          <p14:tracePt t="38346" x="3262313" y="4133850"/>
          <p14:tracePt t="38370" x="3267075" y="4133850"/>
          <p14:tracePt t="38394" x="3276600" y="4129088"/>
          <p14:tracePt t="38410" x="3281363" y="4129088"/>
          <p14:tracePt t="38434" x="3286125" y="4124325"/>
          <p14:tracePt t="38442" x="3290888" y="4124325"/>
          <p14:tracePt t="38449" x="3300413" y="4114800"/>
          <p14:tracePt t="38457" x="3314700" y="4114800"/>
          <p14:tracePt t="38466" x="3333750" y="4114800"/>
          <p14:tracePt t="38474" x="3362325" y="4110038"/>
          <p14:tracePt t="38482" x="3371850" y="4110038"/>
          <p14:tracePt t="38490" x="3395663" y="4105275"/>
          <p14:tracePt t="38498" x="3424238" y="4095750"/>
          <p14:tracePt t="38506" x="3457575" y="4086225"/>
          <p14:tracePt t="38514" x="3471863" y="4081463"/>
          <p14:tracePt t="38522" x="3490913" y="4076700"/>
          <p14:tracePt t="38530" x="3505200" y="4067175"/>
          <p14:tracePt t="38538" x="3514725" y="4057650"/>
          <p14:tracePt t="38546" x="3538538" y="4048125"/>
          <p14:tracePt t="38554" x="3543300" y="4043363"/>
          <p14:tracePt t="38562" x="3562350" y="4033838"/>
          <p14:tracePt t="38570" x="3586163" y="4024313"/>
          <p14:tracePt t="38578" x="3595688" y="4014788"/>
          <p14:tracePt t="38586" x="3619500" y="4005263"/>
          <p14:tracePt t="38594" x="3652838" y="3990975"/>
          <p14:tracePt t="38602" x="3671888" y="3986213"/>
          <p14:tracePt t="38609" x="3695700" y="3976688"/>
          <p14:tracePt t="38618" x="3714750" y="3962400"/>
          <p14:tracePt t="38626" x="3748088" y="3952875"/>
          <p14:tracePt t="38633" x="3776663" y="3933825"/>
          <p14:tracePt t="38642" x="3810000" y="3914775"/>
          <p14:tracePt t="38650" x="3852863" y="3876675"/>
          <p14:tracePt t="38658" x="3895725" y="3838575"/>
          <p14:tracePt t="38666" x="3948113" y="3805238"/>
          <p14:tracePt t="38674" x="3990975" y="3767138"/>
          <p14:tracePt t="38682" x="4038600" y="3724275"/>
          <p14:tracePt t="38690" x="4071938" y="3686175"/>
          <p14:tracePt t="38698" x="4105275" y="3667125"/>
          <p14:tracePt t="38706" x="4129088" y="3643313"/>
          <p14:tracePt t="38713" x="4167188" y="3605213"/>
          <p14:tracePt t="38722" x="4210050" y="3576638"/>
          <p14:tracePt t="38730" x="4252913" y="3548063"/>
          <p14:tracePt t="38738" x="4286250" y="3519488"/>
          <p14:tracePt t="38746" x="4329113" y="3500438"/>
          <p14:tracePt t="38753" x="4381500" y="3462338"/>
          <p14:tracePt t="38762" x="4414838" y="3433763"/>
          <p14:tracePt t="38770" x="4438650" y="3414713"/>
          <p14:tracePt t="38777" x="4471988" y="3405188"/>
          <p14:tracePt t="38786" x="4486275" y="3400425"/>
          <p14:tracePt t="38794" x="4505325" y="3386138"/>
          <p14:tracePt t="38801" x="4514850" y="3386138"/>
          <p14:tracePt t="38810" x="4519613" y="3386138"/>
          <p14:tracePt t="38866" x="4524375" y="3386138"/>
          <p14:tracePt t="38994" x="4529138" y="3386138"/>
          <p14:tracePt t="39002" x="4538663" y="3386138"/>
          <p14:tracePt t="39010" x="4567238" y="3395663"/>
          <p14:tracePt t="39018" x="4600575" y="3400425"/>
          <p14:tracePt t="39026" x="4638675" y="3414713"/>
          <p14:tracePt t="39034" x="4662488" y="3419475"/>
          <p14:tracePt t="39042" x="4672013" y="3424238"/>
          <p14:tracePt t="39050" x="4676775" y="3438525"/>
          <p14:tracePt t="39058" x="4676775" y="3443288"/>
          <p14:tracePt t="39066" x="4676775" y="3467100"/>
          <p14:tracePt t="39579" x="4691063" y="3471863"/>
          <p14:tracePt t="39585" x="4700588" y="3476625"/>
          <p14:tracePt t="39594" x="4710113" y="3476625"/>
          <p14:tracePt t="39602" x="4714875" y="3486150"/>
          <p14:tracePt t="39610" x="4719638" y="3490913"/>
          <p14:tracePt t="39666" x="4719638" y="3495675"/>
          <p14:tracePt t="39674" x="4719638" y="3505200"/>
          <p14:tracePt t="39682" x="4719638" y="3509963"/>
          <p14:tracePt t="39690" x="4724400" y="3519488"/>
          <p14:tracePt t="39714" x="4724400" y="3529013"/>
          <p14:tracePt t="39738" x="4724400" y="3538538"/>
          <p14:tracePt t="39746" x="4714875" y="3548063"/>
          <p14:tracePt t="39754" x="4710113" y="3552825"/>
          <p14:tracePt t="39762" x="4705350" y="3557588"/>
          <p14:tracePt t="39801" x="4714875" y="3557588"/>
          <p14:tracePt t="39810" x="4743450" y="3557588"/>
          <p14:tracePt t="39818" x="4772025" y="3557588"/>
          <p14:tracePt t="39826" x="4805363" y="3557588"/>
          <p14:tracePt t="39834" x="4833938" y="3557588"/>
          <p14:tracePt t="39842" x="4862513" y="3557588"/>
          <p14:tracePt t="39849" x="4876800" y="3557588"/>
          <p14:tracePt t="39858" x="4886325" y="3557588"/>
          <p14:tracePt t="39866" x="4895850" y="3557588"/>
          <p14:tracePt t="39971" x="4900613" y="3552825"/>
          <p14:tracePt t="40017" x="4905375" y="3548063"/>
          <p14:tracePt t="40242" x="4905375" y="3543300"/>
          <p14:tracePt t="40265" x="4905375" y="3538538"/>
          <p14:tracePt t="40297" x="4910138" y="3533775"/>
          <p14:tracePt t="40338" x="4910138" y="3529013"/>
          <p14:tracePt t="40458" x="4914900" y="3529013"/>
          <p14:tracePt t="40514" x="4924425" y="3524250"/>
          <p14:tracePt t="40529" x="4929188" y="3519488"/>
          <p14:tracePt t="40546" x="4933950" y="3514725"/>
          <p14:tracePt t="40562" x="4948238" y="3505200"/>
          <p14:tracePt t="40578" x="4953000" y="3500438"/>
          <p14:tracePt t="40586" x="4957763" y="3495675"/>
          <p14:tracePt t="40602" x="4957763" y="3490913"/>
          <p14:tracePt t="40610" x="4967288" y="3486150"/>
          <p14:tracePt t="40754" x="4967288" y="3476625"/>
          <p14:tracePt t="40817" x="4967288" y="3471863"/>
          <p14:tracePt t="40914" x="4967288" y="3467100"/>
          <p14:tracePt t="40922" x="4967288" y="3457575"/>
          <p14:tracePt t="40938" x="4972050" y="3448050"/>
          <p14:tracePt t="40954" x="4991100" y="3438525"/>
          <p14:tracePt t="40962" x="5005388" y="3429000"/>
          <p14:tracePt t="40970" x="5019675" y="3419475"/>
          <p14:tracePt t="40978" x="5029200" y="3414713"/>
          <p14:tracePt t="40986" x="5053013" y="3409950"/>
          <p14:tracePt t="40994" x="5062538" y="3400425"/>
          <p14:tracePt t="41002" x="5062538" y="3390900"/>
          <p14:tracePt t="41011" x="5062538" y="3381375"/>
          <p14:tracePt t="41018" x="5057775" y="3367088"/>
          <p14:tracePt t="41026" x="5048250" y="3367088"/>
          <p14:tracePt t="41490" x="5048250" y="3371850"/>
          <p14:tracePt t="41498" x="5053013" y="3376613"/>
          <p14:tracePt t="41554" x="5053013" y="3371850"/>
          <p14:tracePt t="41578" x="5053013" y="3362325"/>
          <p14:tracePt t="41746" x="5072063" y="3352800"/>
          <p14:tracePt t="41754" x="5100638" y="3348038"/>
          <p14:tracePt t="41763" x="5119688" y="3328988"/>
          <p14:tracePt t="41786" x="5119688" y="3319463"/>
          <p14:tracePt t="41794" x="5119688" y="3305175"/>
          <p14:tracePt t="42226" x="5119688" y="3300413"/>
          <p14:tracePt t="42250" x="5119688" y="3295650"/>
          <p14:tracePt t="42259" x="5119688" y="3281363"/>
          <p14:tracePt t="42266" x="5119688" y="3276600"/>
          <p14:tracePt t="42274" x="5119688" y="3262313"/>
          <p14:tracePt t="42282" x="5119688" y="3257550"/>
          <p14:tracePt t="42291" x="5119688" y="3252788"/>
          <p14:tracePt t="42298" x="5119688" y="3233738"/>
          <p14:tracePt t="42314" x="5119688" y="3219450"/>
          <p14:tracePt t="42338" x="5110163" y="3205163"/>
          <p14:tracePt t="42490" x="5114925" y="3205163"/>
          <p14:tracePt t="42522" x="5119688" y="3205163"/>
          <p14:tracePt t="42570" x="5124450" y="3205163"/>
          <p14:tracePt t="42577" x="5129213" y="3200400"/>
          <p14:tracePt t="42610" x="5133975" y="3195638"/>
          <p14:tracePt t="42626" x="5138738" y="3190875"/>
          <p14:tracePt t="42754" x="5143500" y="3190875"/>
          <p14:tracePt t="42778" x="5148263" y="3190875"/>
          <p14:tracePt t="42786" x="5153025" y="3186113"/>
          <p14:tracePt t="42802" x="5162550" y="3181350"/>
          <p14:tracePt t="42810" x="5167313" y="3181350"/>
          <p14:tracePt t="42818" x="5172075" y="3176588"/>
          <p14:tracePt t="42826" x="5176838" y="3176588"/>
          <p14:tracePt t="42834" x="5176838" y="3167063"/>
          <p14:tracePt t="42850" x="5176838" y="3162300"/>
          <p14:tracePt t="42858" x="5191125" y="3143250"/>
          <p14:tracePt t="42866" x="5195888" y="3124200"/>
          <p14:tracePt t="42874" x="5205413" y="3109913"/>
          <p14:tracePt t="42882" x="5224463" y="3086100"/>
          <p14:tracePt t="42890" x="5229225" y="3057525"/>
          <p14:tracePt t="42898" x="5233988" y="3033713"/>
          <p14:tracePt t="42906" x="5233988" y="3005138"/>
          <p14:tracePt t="42913" x="5233988" y="2986088"/>
          <p14:tracePt t="42922" x="5214938" y="2962275"/>
          <p14:tracePt t="42930" x="5210175" y="2962275"/>
          <p14:tracePt t="42938" x="5191125" y="2947988"/>
          <p14:tracePt t="42946" x="5186363" y="2938463"/>
          <p14:tracePt t="42954" x="5181600" y="2909888"/>
          <p14:tracePt t="42962" x="5172075" y="2905125"/>
          <p14:tracePt t="43250" x="5162550" y="2895600"/>
          <p14:tracePt t="43258" x="5129213" y="2876550"/>
          <p14:tracePt t="43266" x="5086350" y="2847975"/>
          <p14:tracePt t="43274" x="5043488" y="2809875"/>
          <p14:tracePt t="43282" x="5000625" y="2776538"/>
          <p14:tracePt t="43290" x="4929188" y="2743200"/>
          <p14:tracePt t="43298" x="4852988" y="2714625"/>
          <p14:tracePt t="43306" x="4762500" y="2671763"/>
          <p14:tracePt t="43314" x="4676775" y="2647950"/>
          <p14:tracePt t="43322" x="4586288" y="2609850"/>
          <p14:tracePt t="43330" x="4510088" y="2566988"/>
          <p14:tracePt t="43338" x="4381500" y="2524125"/>
          <p14:tracePt t="43346" x="4300538" y="2481263"/>
          <p14:tracePt t="43353" x="4229100" y="2452688"/>
          <p14:tracePt t="43362" x="4152900" y="2414588"/>
          <p14:tracePt t="43370" x="4081463" y="2390775"/>
          <p14:tracePt t="43377" x="4033838" y="2376488"/>
          <p14:tracePt t="43386" x="3990975" y="2347913"/>
          <p14:tracePt t="43394" x="3971925" y="2333625"/>
          <p14:tracePt t="43402" x="3957638" y="2324100"/>
          <p14:tracePt t="43410" x="3952875" y="2319338"/>
          <p14:tracePt t="43442" x="3948113" y="2319338"/>
          <p14:tracePt t="43482" x="3952875" y="2319338"/>
          <p14:tracePt t="43490" x="3962400" y="2319338"/>
          <p14:tracePt t="43498" x="3967163" y="2319338"/>
          <p14:tracePt t="43506" x="3971925" y="2319338"/>
          <p14:tracePt t="43514" x="3990975" y="2319338"/>
          <p14:tracePt t="43522" x="4010025" y="2319338"/>
          <p14:tracePt t="43529" x="4024313" y="2319338"/>
          <p14:tracePt t="43538" x="4052888" y="2319338"/>
          <p14:tracePt t="43545" x="4105275" y="2333625"/>
          <p14:tracePt t="43554" x="4148138" y="2347913"/>
          <p14:tracePt t="43562" x="4205288" y="2376488"/>
          <p14:tracePt t="43570" x="4248150" y="2400300"/>
          <p14:tracePt t="43578" x="4310063" y="2414588"/>
          <p14:tracePt t="43586" x="4376738" y="2452688"/>
          <p14:tracePt t="43594" x="4414838" y="2486025"/>
          <p14:tracePt t="43602" x="4476750" y="2519363"/>
          <p14:tracePt t="43610" x="4533900" y="2547938"/>
          <p14:tracePt t="43617" x="4605338" y="2586038"/>
          <p14:tracePt t="43626" x="4648200" y="2609850"/>
          <p14:tracePt t="43634" x="4710113" y="2638425"/>
          <p14:tracePt t="43642" x="4762500" y="2667000"/>
          <p14:tracePt t="43650" x="4800600" y="2690813"/>
          <p14:tracePt t="43657" x="4829175" y="2709863"/>
          <p14:tracePt t="43666" x="4867275" y="2728913"/>
          <p14:tracePt t="43674" x="4886325" y="2738438"/>
          <p14:tracePt t="43682" x="4891088" y="2743200"/>
          <p14:tracePt t="43690" x="4895850" y="2743200"/>
          <p14:tracePt t="43698" x="4910138" y="2747963"/>
          <p14:tracePt t="43746" x="4910138" y="2752725"/>
          <p14:tracePt t="43770" x="4910138" y="2757488"/>
          <p14:tracePt t="43786" x="4910138" y="2762250"/>
          <p14:tracePt t="43801" x="4910138" y="2771775"/>
          <p14:tracePt t="43810" x="4910138" y="2776538"/>
          <p14:tracePt t="43818" x="4910138" y="2781300"/>
          <p14:tracePt t="43834" x="4914900" y="2800350"/>
          <p14:tracePt t="43858" x="4914900" y="2805113"/>
          <p14:tracePt t="43874" x="4919663" y="2809875"/>
          <p14:tracePt t="43898" x="4924425" y="2814638"/>
          <p14:tracePt t="44011" x="4924425" y="2819400"/>
          <p14:tracePt t="44034" x="4910138" y="2819400"/>
          <p14:tracePt t="44042" x="4900613" y="2819400"/>
          <p14:tracePt t="44050" x="4881563" y="2819400"/>
          <p14:tracePt t="44058" x="4876800" y="2819400"/>
          <p14:tracePt t="44066" x="4857750" y="2814638"/>
          <p14:tracePt t="44074" x="4848225" y="2814638"/>
          <p14:tracePt t="44082" x="4833938" y="2809875"/>
          <p14:tracePt t="44090" x="4829175" y="2809875"/>
          <p14:tracePt t="44098" x="4824413" y="2809875"/>
          <p14:tracePt t="44106" x="4814888" y="2809875"/>
          <p14:tracePt t="44122" x="4805363" y="2805113"/>
          <p14:tracePt t="44154" x="4805363" y="2800350"/>
          <p14:tracePt t="44202" x="4800600" y="2795588"/>
          <p14:tracePt t="44242" x="4800600" y="2790825"/>
          <p14:tracePt t="44250" x="4800600" y="2786063"/>
          <p14:tracePt t="44258" x="4805363" y="2781300"/>
          <p14:tracePt t="44266" x="4805363" y="2776538"/>
          <p14:tracePt t="44274" x="4810125" y="2771775"/>
          <p14:tracePt t="44506" x="4800600" y="2776538"/>
          <p14:tracePt t="44522" x="4800600" y="2781300"/>
          <p14:tracePt t="44538" x="4795838" y="2795588"/>
          <p14:tracePt t="44546" x="4781550" y="2809875"/>
          <p14:tracePt t="44562" x="4772025" y="2824163"/>
          <p14:tracePt t="44570" x="4772025" y="2833688"/>
          <p14:tracePt t="44578" x="4757738" y="2843213"/>
          <p14:tracePt t="44586" x="4752975" y="2852738"/>
          <p14:tracePt t="44594" x="4748213" y="2857500"/>
          <p14:tracePt t="44601" x="4743450" y="2862263"/>
          <p14:tracePt t="44610" x="4733925" y="2867025"/>
          <p14:tracePt t="44626" x="4733925" y="2871788"/>
          <p14:tracePt t="44634" x="4729163" y="2871788"/>
          <p14:tracePt t="4469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Open the sample code in colab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colab.research.google.com/drive/1qYeX6oG8Kem-JngmI72mUkKLoz8JDCZx?usp=sharing</a:t>
            </a:r>
            <a:endParaRPr lang="en-US" altLang="zh-TW" dirty="0">
              <a:hlinkClick r:id="rId4"/>
            </a:endParaRPr>
          </a:p>
        </p:txBody>
      </p:sp>
      <p:pic>
        <p:nvPicPr>
          <p:cNvPr id="14" name="音訊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3"/>
    </mc:Choice>
    <mc:Fallback>
      <p:transition spd="slow" advTm="3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" x="4462463" y="3095625"/>
          <p14:tracePt t="43" x="4467225" y="3095625"/>
          <p14:tracePt t="59" x="4467225" y="3081338"/>
          <p14:tracePt t="67" x="4467225" y="3067050"/>
          <p14:tracePt t="76" x="4467225" y="3057525"/>
          <p14:tracePt t="83" x="4467225" y="3038475"/>
          <p14:tracePt t="99" x="4467225" y="3033713"/>
          <p14:tracePt t="107" x="4467225" y="3024188"/>
          <p14:tracePt t="115" x="4467225" y="3019425"/>
          <p14:tracePt t="123" x="4467225" y="3014663"/>
          <p14:tracePt t="187" x="4467225" y="3009900"/>
          <p14:tracePt t="331" x="4462463" y="3009900"/>
          <p14:tracePt t="396" x="4462463" y="3005138"/>
          <p14:tracePt t="411" x="4462463" y="3000375"/>
          <p14:tracePt t="427" x="4462463" y="2995613"/>
          <p14:tracePt t="443" x="4462463" y="2990850"/>
          <p14:tracePt t="483" x="4462463" y="2981325"/>
          <p14:tracePt t="523" x="4462463" y="2976563"/>
          <p14:tracePt t="539" x="4457700" y="2976563"/>
          <p14:tracePt t="547" x="4443413" y="2962275"/>
          <p14:tracePt t="555" x="4391025" y="2914650"/>
          <p14:tracePt t="562" x="4338638" y="2867025"/>
          <p14:tracePt t="571" x="4286250" y="2814638"/>
          <p14:tracePt t="578" x="4219575" y="2743200"/>
          <p14:tracePt t="587" x="4167188" y="2671763"/>
          <p14:tracePt t="595" x="4052888" y="2519363"/>
          <p14:tracePt t="603" x="3914775" y="2357438"/>
          <p14:tracePt t="611" x="3752850" y="2157413"/>
          <p14:tracePt t="619" x="3576638" y="1952625"/>
          <p14:tracePt t="627" x="3400425" y="1752600"/>
          <p14:tracePt t="634" x="3214688" y="1581150"/>
          <p14:tracePt t="643" x="2976563" y="1395413"/>
          <p14:tracePt t="651" x="2743200" y="1243013"/>
          <p14:tracePt t="659" x="2509838" y="1071563"/>
          <p14:tracePt t="667" x="2347913" y="947738"/>
          <p14:tracePt t="674" x="2209800" y="852488"/>
          <p14:tracePt t="683" x="2100263" y="795338"/>
          <p14:tracePt t="691" x="2038350" y="757238"/>
          <p14:tracePt t="699" x="2000250" y="738188"/>
          <p14:tracePt t="707" x="1990725" y="738188"/>
          <p14:tracePt t="715" x="1985963" y="733425"/>
          <p14:tracePt t="779" x="1995488" y="733425"/>
          <p14:tracePt t="787" x="2019300" y="742950"/>
          <p14:tracePt t="795" x="2038350" y="752475"/>
          <p14:tracePt t="803" x="2062163" y="766763"/>
          <p14:tracePt t="811" x="2081213" y="781050"/>
          <p14:tracePt t="819" x="2105025" y="790575"/>
          <p14:tracePt t="827" x="2128838" y="804863"/>
          <p14:tracePt t="835" x="2147888" y="809625"/>
          <p14:tracePt t="843" x="2171700" y="819150"/>
          <p14:tracePt t="851" x="2185988" y="819150"/>
          <p14:tracePt t="859" x="2219325" y="833438"/>
          <p14:tracePt t="867" x="2238375" y="833438"/>
          <p14:tracePt t="875" x="2271713" y="852488"/>
          <p14:tracePt t="883" x="2281238" y="852488"/>
          <p14:tracePt t="891" x="2300288" y="857250"/>
          <p14:tracePt t="899" x="2305050" y="862013"/>
          <p14:tracePt t="907" x="2314575" y="862013"/>
          <p14:tracePt t="914" x="2324100" y="866775"/>
          <p14:tracePt t="923" x="2333625" y="871538"/>
          <p14:tracePt t="931" x="2343150" y="881063"/>
          <p14:tracePt t="939" x="2347913" y="881063"/>
          <p14:tracePt t="947" x="2352675" y="885825"/>
          <p14:tracePt t="955" x="2357438" y="885825"/>
          <p14:tracePt t="971" x="2371725" y="890588"/>
          <p14:tracePt t="987" x="2376488" y="895350"/>
          <p14:tracePt t="1019" x="2376488" y="900113"/>
          <p14:tracePt t="1035" x="2376488" y="904875"/>
          <p14:tracePt t="1043" x="2376488" y="914400"/>
          <p14:tracePt t="1051" x="2376488" y="919163"/>
          <p14:tracePt t="1059" x="2376488" y="928688"/>
          <p14:tracePt t="1067" x="2376488" y="933450"/>
          <p14:tracePt t="1074" x="2376488" y="942975"/>
          <p14:tracePt t="1083" x="2376488" y="962025"/>
          <p14:tracePt t="1091" x="2376488" y="966788"/>
          <p14:tracePt t="1099" x="2376488" y="990600"/>
          <p14:tracePt t="1107" x="2376488" y="1000125"/>
          <p14:tracePt t="1115" x="2376488" y="1019175"/>
          <p14:tracePt t="1123" x="2376488" y="1038225"/>
          <p14:tracePt t="1131" x="2366963" y="1052513"/>
          <p14:tracePt t="1139" x="2366963" y="1062038"/>
          <p14:tracePt t="1147" x="2366963" y="1071563"/>
          <p14:tracePt t="1155" x="2366963" y="1085850"/>
          <p14:tracePt t="1163" x="2366963" y="1090613"/>
          <p14:tracePt t="1171" x="2366963" y="1100138"/>
          <p14:tracePt t="1179" x="2366963" y="1109663"/>
          <p14:tracePt t="1186" x="2366963" y="1119188"/>
          <p14:tracePt t="1211" x="2366963" y="1128713"/>
          <p14:tracePt t="1218" x="2366963" y="1133475"/>
          <p14:tracePt t="1235" x="2366963" y="1138238"/>
          <p14:tracePt t="1243" x="2366963" y="1143000"/>
          <p14:tracePt t="1259" x="2366963" y="1152525"/>
          <p14:tracePt t="1307" x="2366963" y="1157288"/>
          <p14:tracePt t="1379" x="2366963" y="1166813"/>
          <p14:tracePt t="1643" x="2395538" y="1166813"/>
          <p14:tracePt t="1650" x="2462213" y="1166813"/>
          <p14:tracePt t="1659" x="2538413" y="1166813"/>
          <p14:tracePt t="1667" x="2624138" y="1166813"/>
          <p14:tracePt t="1675" x="2705100" y="1166813"/>
          <p14:tracePt t="1683" x="2809875" y="1166813"/>
          <p14:tracePt t="1691" x="2895600" y="1166813"/>
          <p14:tracePt t="1699" x="2971800" y="1166813"/>
          <p14:tracePt t="1707" x="3038475" y="1166813"/>
          <p14:tracePt t="1715" x="3114675" y="1166813"/>
          <p14:tracePt t="1723" x="3162300" y="1166813"/>
          <p14:tracePt t="1731" x="3219450" y="1166813"/>
          <p14:tracePt t="1739" x="3267075" y="1166813"/>
          <p14:tracePt t="1747" x="3295650" y="1166813"/>
          <p14:tracePt t="1754" x="3328988" y="1166813"/>
          <p14:tracePt t="1763" x="3357563" y="1166813"/>
          <p14:tracePt t="1770" x="3376613" y="1166813"/>
          <p14:tracePt t="1779" x="3400425" y="1166813"/>
          <p14:tracePt t="1787" x="3414713" y="1166813"/>
          <p14:tracePt t="1795" x="3429000" y="1166813"/>
          <p14:tracePt t="1803" x="3443288" y="1166813"/>
          <p14:tracePt t="1811" x="3452813" y="1166813"/>
          <p14:tracePt t="1819" x="3467100" y="1157288"/>
          <p14:tracePt t="1827" x="3476625" y="1138238"/>
          <p14:tracePt t="1835" x="3476625" y="1119188"/>
          <p14:tracePt t="1843" x="3476625" y="1114425"/>
          <p14:tracePt t="1851" x="3486150" y="1109663"/>
          <p14:tracePt t="2555" x="3486150" y="1114425"/>
          <p14:tracePt t="2579" x="3490913" y="1123950"/>
          <p14:tracePt t="2603" x="3490913" y="1128713"/>
          <p14:tracePt t="2659" x="3490913" y="1138238"/>
          <p14:tracePt t="2667" x="3490913" y="1143000"/>
          <p14:tracePt t="2675" x="3486150" y="1147763"/>
          <p14:tracePt t="2682" x="3471863" y="1152525"/>
          <p14:tracePt t="2691" x="3467100" y="1157288"/>
          <p14:tracePt t="2700" x="3462338" y="1157288"/>
          <p14:tracePt t="2707" x="3452813" y="1162050"/>
          <p14:tracePt t="2723" x="3452813" y="1166813"/>
          <p14:tracePt t="2747" x="3448050" y="1176338"/>
          <p14:tracePt t="2755" x="3448050" y="1181100"/>
          <p14:tracePt t="2771" x="3443288" y="1185863"/>
          <p14:tracePt t="2779" x="3438525" y="1190625"/>
          <p14:tracePt t="2795" x="3433763" y="1195388"/>
          <p14:tracePt t="2803" x="3429000" y="1195388"/>
          <p14:tracePt t="2810" x="3419475" y="1195388"/>
          <p14:tracePt t="2819" x="3414713" y="1200150"/>
          <p14:tracePt t="2827" x="3409950" y="1200150"/>
          <p14:tracePt t="2835" x="3386138" y="1209675"/>
          <p14:tracePt t="2843" x="3371850" y="1214438"/>
          <p14:tracePt t="2851" x="3352800" y="1219200"/>
          <p14:tracePt t="2859" x="3333750" y="1223963"/>
          <p14:tracePt t="2867" x="3319463" y="1223963"/>
          <p14:tracePt t="2875" x="3295650" y="1238250"/>
          <p14:tracePt t="2883" x="3271838" y="1243013"/>
          <p14:tracePt t="2891" x="3243263" y="1247775"/>
          <p14:tracePt t="2899" x="3209925" y="1247775"/>
          <p14:tracePt t="2907" x="3190875" y="1252538"/>
          <p14:tracePt t="2915" x="3162300" y="1252538"/>
          <p14:tracePt t="2923" x="3138488" y="1252538"/>
          <p14:tracePt t="2931" x="3109913" y="1252538"/>
          <p14:tracePt t="2938" x="3081338" y="1252538"/>
          <p14:tracePt t="2947" x="3043238" y="1252538"/>
          <p14:tracePt t="2955" x="3005138" y="1252538"/>
          <p14:tracePt t="2963" x="2938463" y="1252538"/>
          <p14:tracePt t="2971" x="2890838" y="1252538"/>
          <p14:tracePt t="2979" x="2824163" y="1252538"/>
          <p14:tracePt t="2987" x="2757488" y="1252538"/>
          <p14:tracePt t="2995" x="2690813" y="1252538"/>
          <p14:tracePt t="3003" x="2614613" y="1252538"/>
          <p14:tracePt t="3011" x="2547938" y="1252538"/>
          <p14:tracePt t="3019" x="2500313" y="1252538"/>
          <p14:tracePt t="3026" x="2424113" y="1252538"/>
          <p14:tracePt t="3035" x="2357438" y="1252538"/>
          <p14:tracePt t="3043" x="2290763" y="1252538"/>
          <p14:tracePt t="3051" x="2214563" y="1252538"/>
          <p14:tracePt t="3059" x="2138363" y="1252538"/>
          <p14:tracePt t="3067" x="2062163" y="1271588"/>
          <p14:tracePt t="3075" x="1971675" y="1285875"/>
          <p14:tracePt t="3083" x="1905000" y="1295400"/>
          <p14:tracePt t="3091" x="1847850" y="1309688"/>
          <p14:tracePt t="3099" x="1781175" y="1314450"/>
          <p14:tracePt t="3106" x="1719263" y="1323975"/>
          <p14:tracePt t="3115" x="1681163" y="1328738"/>
          <p14:tracePt t="3123" x="1628775" y="1352550"/>
          <p14:tracePt t="3131" x="1571625" y="1366838"/>
          <p14:tracePt t="3139" x="1528763" y="1400175"/>
          <p14:tracePt t="3147" x="1476375" y="1433513"/>
          <p14:tracePt t="3154" x="1438275" y="1466850"/>
          <p14:tracePt t="3163" x="1404938" y="1500188"/>
          <p14:tracePt t="3171" x="1362075" y="1547813"/>
          <p14:tracePt t="3179" x="1333500" y="1590675"/>
          <p14:tracePt t="3187" x="1304925" y="1624013"/>
          <p14:tracePt t="3195" x="1285875" y="1638300"/>
          <p14:tracePt t="3203" x="1285875" y="1643063"/>
          <p14:tracePt t="3219" x="1285875" y="1647825"/>
          <p14:tracePt t="3227" x="1290638" y="1657350"/>
          <p14:tracePt t="3235" x="1338263" y="1657350"/>
          <p14:tracePt t="3243" x="1395413" y="1633538"/>
          <p14:tracePt t="3251" x="1476375" y="1600200"/>
          <p14:tracePt t="3259" x="1490663" y="1595438"/>
          <p14:tracePt t="3827" x="1490663" y="1585913"/>
          <p14:tracePt t="3835" x="1476375" y="1585913"/>
          <p14:tracePt t="3851" x="1462088" y="1585913"/>
          <p14:tracePt t="3859" x="1438275" y="1585913"/>
          <p14:tracePt t="3866" x="1409700" y="1585913"/>
          <p14:tracePt t="3875" x="1381125" y="1585913"/>
          <p14:tracePt t="3883" x="1357313" y="1585913"/>
          <p14:tracePt t="3891" x="1357313" y="1581150"/>
          <p14:tracePt t="3900" x="1343025" y="1571625"/>
          <p14:tracePt t="3907" x="1323975" y="1557338"/>
          <p14:tracePt t="3915" x="1319213" y="1538288"/>
          <p14:tracePt t="3927" x="1319213" y="1528763"/>
          <p14:tracePt t="3934" x="1319213" y="1509713"/>
          <p14:tracePt t="3941" x="1319213" y="1504950"/>
          <p14:tracePt t="3955" x="1319213" y="1500188"/>
          <p14:tracePt t="3971" x="1319213" y="1490663"/>
          <p14:tracePt t="4027" x="1319213" y="1485900"/>
          <p14:tracePt t="4059" x="1319213" y="1481138"/>
          <p14:tracePt t="4171" x="1314450" y="1476375"/>
          <p14:tracePt t="4179" x="1309688" y="1476375"/>
          <p14:tracePt t="4203" x="1300163" y="1466850"/>
          <p14:tracePt t="4211" x="1295400" y="1466850"/>
          <p14:tracePt t="4219" x="1290638" y="1462088"/>
          <p14:tracePt t="4227" x="1285875" y="1462088"/>
          <p14:tracePt t="4234" x="1271588" y="1457325"/>
          <p14:tracePt t="4243" x="1266825" y="1457325"/>
          <p14:tracePt t="4251" x="1252538" y="1452563"/>
          <p14:tracePt t="4259" x="1243013" y="1452563"/>
          <p14:tracePt t="4267" x="1228725" y="1443038"/>
          <p14:tracePt t="4275" x="1223963" y="1443038"/>
          <p14:tracePt t="4283" x="1214438" y="1438275"/>
          <p14:tracePt t="4291" x="1200150" y="1438275"/>
          <p14:tracePt t="4299" x="1190625" y="1438275"/>
          <p14:tracePt t="4307" x="1185863" y="1433513"/>
          <p14:tracePt t="4323" x="1176338" y="1433513"/>
          <p14:tracePt t="4330" x="1171575" y="1433513"/>
          <p14:tracePt t="4371" x="1166813" y="1433513"/>
          <p14:tracePt t="4378" x="1157288" y="1433513"/>
          <p14:tracePt t="4395" x="1152525" y="1433513"/>
          <p14:tracePt t="4411" x="1147763" y="1428750"/>
          <p14:tracePt t="4443" x="1143000" y="1428750"/>
          <p14:tracePt t="4459" x="1138238" y="1428750"/>
          <p14:tracePt t="4467" x="1133475" y="1428750"/>
          <p14:tracePt t="4483" x="1128713" y="1423988"/>
          <p14:tracePt t="4507" x="1123950" y="1423988"/>
          <p14:tracePt t="4515" x="1119188" y="1419225"/>
          <p14:tracePt t="4531" x="1114425" y="1419225"/>
          <p14:tracePt t="4539" x="1109663" y="1414463"/>
          <p14:tracePt t="4555" x="1109663" y="1409700"/>
          <p14:tracePt t="4563" x="1100138" y="1400175"/>
          <p14:tracePt t="4579" x="1100138" y="1395413"/>
          <p14:tracePt t="4587" x="1095375" y="1395413"/>
          <p14:tracePt t="4595" x="1090613" y="1390650"/>
          <p14:tracePt t="4602" x="1090613" y="1385888"/>
          <p14:tracePt t="4611" x="1085850" y="1381125"/>
          <p14:tracePt t="4619" x="1085850" y="1376363"/>
          <p14:tracePt t="4627" x="1085850" y="1371600"/>
          <p14:tracePt t="4635" x="1085850" y="1362075"/>
          <p14:tracePt t="4651" x="1085850" y="1357313"/>
          <p14:tracePt t="4659" x="1085850" y="1352550"/>
          <p14:tracePt t="4667" x="1081088" y="1347788"/>
          <p14:tracePt t="4675" x="1081088" y="1343025"/>
          <p14:tracePt t="4691" x="1081088" y="1338263"/>
          <p14:tracePt t="4706" x="1076325" y="1338263"/>
          <p14:tracePt t="4803" x="1076325" y="1333500"/>
          <p14:tracePt t="4883" x="1071563" y="1333500"/>
          <p14:tracePt t="5155" x="1062038" y="1333500"/>
          <p14:tracePt t="5163" x="1057275" y="1333500"/>
          <p14:tracePt t="5171" x="1047750" y="1328738"/>
          <p14:tracePt t="5179" x="1038225" y="1323975"/>
          <p14:tracePt t="5187" x="1023938" y="1309688"/>
          <p14:tracePt t="5195" x="1019175" y="1309688"/>
          <p14:tracePt t="5203" x="1004888" y="1304925"/>
          <p14:tracePt t="5211" x="990600" y="1290638"/>
          <p14:tracePt t="5219" x="981075" y="1290638"/>
          <p14:tracePt t="5227" x="976313" y="1290638"/>
          <p14:tracePt t="5235" x="957263" y="1285875"/>
          <p14:tracePt t="5243" x="947738" y="1281113"/>
          <p14:tracePt t="5253" x="928688" y="1281113"/>
          <p14:tracePt t="5267" x="923925" y="1276350"/>
          <p14:tracePt t="5274" x="919163" y="1276350"/>
          <p14:tracePt t="5291" x="909638" y="1276350"/>
          <p14:tracePt t="5299" x="904875" y="1276350"/>
          <p14:tracePt t="5307" x="895350" y="1276350"/>
          <p14:tracePt t="5315" x="890588" y="1276350"/>
          <p14:tracePt t="5323" x="876300" y="1266825"/>
          <p14:tracePt t="5339" x="866775" y="1262063"/>
          <p14:tracePt t="5347" x="857250" y="1262063"/>
          <p14:tracePt t="5363" x="852488" y="1262063"/>
          <p14:tracePt t="5411" x="842963" y="1262063"/>
          <p14:tracePt t="5443" x="838200" y="1262063"/>
          <p14:tracePt t="5459" x="833438" y="1271588"/>
          <p14:tracePt t="5467" x="833438" y="1281113"/>
          <p14:tracePt t="5475" x="833438" y="1285875"/>
          <p14:tracePt t="5483" x="833438" y="1290638"/>
          <p14:tracePt t="5491" x="833438" y="1300163"/>
          <p14:tracePt t="5499" x="833438" y="1309688"/>
          <p14:tracePt t="5507" x="833438" y="1323975"/>
          <p14:tracePt t="5515" x="828675" y="1333500"/>
          <p14:tracePt t="5523" x="828675" y="1338263"/>
          <p14:tracePt t="5531" x="823913" y="1352550"/>
          <p14:tracePt t="5547" x="823913" y="1357313"/>
          <p14:tracePt t="5555" x="823913" y="1371600"/>
          <p14:tracePt t="5563" x="823913" y="1381125"/>
          <p14:tracePt t="5571" x="823913" y="1395413"/>
          <p14:tracePt t="5578" x="823913" y="1404938"/>
          <p14:tracePt t="5587" x="823913" y="1419225"/>
          <p14:tracePt t="5595" x="823913" y="1433513"/>
          <p14:tracePt t="5603" x="823913" y="1452563"/>
          <p14:tracePt t="5611" x="823913" y="1462088"/>
          <p14:tracePt t="5619" x="823913" y="1476375"/>
          <p14:tracePt t="5627" x="823913" y="1485900"/>
          <p14:tracePt t="5635" x="823913" y="1500188"/>
          <p14:tracePt t="5643" x="823913" y="1504950"/>
          <p14:tracePt t="5651" x="823913" y="1519238"/>
          <p14:tracePt t="5659" x="823913" y="1528763"/>
          <p14:tracePt t="5667" x="823913" y="1543050"/>
          <p14:tracePt t="5675" x="823913" y="1557338"/>
          <p14:tracePt t="5683" x="823913" y="1576388"/>
          <p14:tracePt t="5690" x="823913" y="1600200"/>
          <p14:tracePt t="5699" x="823913" y="1619250"/>
          <p14:tracePt t="5707" x="823913" y="1643063"/>
          <p14:tracePt t="5715" x="823913" y="1662113"/>
          <p14:tracePt t="5723" x="823913" y="1685925"/>
          <p14:tracePt t="5731" x="823913" y="1704975"/>
          <p14:tracePt t="5739" x="823913" y="1733550"/>
          <p14:tracePt t="5747" x="828675" y="1766888"/>
          <p14:tracePt t="5755" x="828675" y="1785938"/>
          <p14:tracePt t="5763" x="838200" y="1804988"/>
          <p14:tracePt t="5771" x="842963" y="1814513"/>
          <p14:tracePt t="5779" x="847725" y="1824038"/>
          <p14:tracePt t="5787" x="852488" y="1833563"/>
          <p14:tracePt t="5795" x="852488" y="1838325"/>
          <p14:tracePt t="5803" x="862013" y="1847850"/>
          <p14:tracePt t="5811" x="871538" y="1852613"/>
          <p14:tracePt t="5819" x="881063" y="1857375"/>
          <p14:tracePt t="5827" x="895350" y="1866900"/>
          <p14:tracePt t="5835" x="904875" y="1871663"/>
          <p14:tracePt t="5843" x="914400" y="1876425"/>
          <p14:tracePt t="5851" x="947738" y="1895475"/>
          <p14:tracePt t="5859" x="966788" y="1900238"/>
          <p14:tracePt t="5867" x="1009650" y="1905000"/>
          <p14:tracePt t="5875" x="1076325" y="1905000"/>
          <p14:tracePt t="5883" x="1133475" y="1914525"/>
          <p14:tracePt t="5891" x="1219200" y="1928813"/>
          <p14:tracePt t="5899" x="1295400" y="1928813"/>
          <p14:tracePt t="5907" x="1381125" y="1928813"/>
          <p14:tracePt t="5915" x="1476375" y="1928813"/>
          <p14:tracePt t="5923" x="1581150" y="1928813"/>
          <p14:tracePt t="5931" x="1709738" y="1928813"/>
          <p14:tracePt t="5939" x="1866900" y="1928813"/>
          <p14:tracePt t="5947" x="2062163" y="1928813"/>
          <p14:tracePt t="5955" x="2295525" y="1928813"/>
          <p14:tracePt t="5963" x="2528888" y="1928813"/>
          <p14:tracePt t="5970" x="2819400" y="1928813"/>
          <p14:tracePt t="5979" x="3109913" y="1928813"/>
          <p14:tracePt t="5987" x="3381375" y="1928813"/>
          <p14:tracePt t="5995" x="3671888" y="1928813"/>
          <p14:tracePt t="6003" x="3943350" y="1943100"/>
          <p14:tracePt t="6011" x="4200525" y="1952625"/>
          <p14:tracePt t="6019" x="4476750" y="1966913"/>
          <p14:tracePt t="6027" x="4672013" y="1966913"/>
          <p14:tracePt t="6035" x="4862513" y="1966913"/>
          <p14:tracePt t="6043" x="5057775" y="1966913"/>
          <p14:tracePt t="6051" x="5214938" y="1966913"/>
          <p14:tracePt t="6059" x="5372100" y="1966913"/>
          <p14:tracePt t="6067" x="5510213" y="1966913"/>
          <p14:tracePt t="6075" x="5614988" y="1966913"/>
          <p14:tracePt t="6083" x="5715000" y="1966913"/>
          <p14:tracePt t="6091" x="5834063" y="1966913"/>
          <p14:tracePt t="6099" x="5915025" y="1966913"/>
          <p14:tracePt t="6107" x="6024563" y="1985963"/>
          <p14:tracePt t="6115" x="6110288" y="1985963"/>
          <p14:tracePt t="6123" x="6186488" y="1985963"/>
          <p14:tracePt t="6131" x="6262688" y="1985963"/>
          <p14:tracePt t="6139" x="6319838" y="1985963"/>
          <p14:tracePt t="6147" x="6376988" y="1990725"/>
          <p14:tracePt t="6155" x="6424613" y="2000250"/>
          <p14:tracePt t="6163" x="6457950" y="2005013"/>
          <p14:tracePt t="6171" x="6467475" y="2005013"/>
          <p14:tracePt t="6179" x="6486525" y="2005013"/>
          <p14:tracePt t="6186" x="6491288" y="2005013"/>
          <p14:tracePt t="6195" x="6496050" y="2005013"/>
          <p14:tracePt t="6211" x="6505575" y="2005013"/>
          <p14:tracePt t="6219" x="6510338" y="2005013"/>
          <p14:tracePt t="6227" x="6515100" y="2005013"/>
          <p14:tracePt t="6235" x="6524625" y="2005013"/>
          <p14:tracePt t="6243" x="6543675" y="2005013"/>
          <p14:tracePt t="6251" x="6562725" y="2005013"/>
          <p14:tracePt t="6259" x="6591300" y="2005013"/>
          <p14:tracePt t="6267" x="6629400" y="2005013"/>
          <p14:tracePt t="6275" x="6662738" y="2005013"/>
          <p14:tracePt t="6283" x="6700838" y="1995488"/>
          <p14:tracePt t="6291" x="6724650" y="1985963"/>
          <p14:tracePt t="6298" x="6738938" y="1981200"/>
          <p14:tracePt t="6307" x="6757988" y="1966913"/>
          <p14:tracePt t="6315" x="6767513" y="1957388"/>
          <p14:tracePt t="6323" x="6777038" y="1947863"/>
          <p14:tracePt t="6331" x="6777038" y="1943100"/>
          <p14:tracePt t="6339" x="6777038" y="1928813"/>
          <p14:tracePt t="6347" x="6777038" y="1914525"/>
          <p14:tracePt t="6355" x="6777038" y="1885950"/>
          <p14:tracePt t="6363" x="6777038" y="1866900"/>
          <p14:tracePt t="6371" x="6777038" y="1847850"/>
          <p14:tracePt t="6378" x="6777038" y="1819275"/>
          <p14:tracePt t="6387" x="6777038" y="1790700"/>
          <p14:tracePt t="6395" x="6777038" y="1733550"/>
          <p14:tracePt t="6403" x="6777038" y="1695450"/>
          <p14:tracePt t="6411" x="6777038" y="1628775"/>
          <p14:tracePt t="6419" x="6777038" y="1581150"/>
          <p14:tracePt t="6427" x="6777038" y="1533525"/>
          <p14:tracePt t="6435" x="6777038" y="1504950"/>
          <p14:tracePt t="6443" x="6777038" y="1476375"/>
          <p14:tracePt t="6451" x="6777038" y="1457325"/>
          <p14:tracePt t="6459" x="6777038" y="1438275"/>
          <p14:tracePt t="6467" x="6781800" y="1423988"/>
          <p14:tracePt t="6474" x="6781800" y="1414463"/>
          <p14:tracePt t="6483" x="6781800" y="1409700"/>
          <p14:tracePt t="6491" x="6781800" y="1395413"/>
          <p14:tracePt t="6499" x="6781800" y="1390650"/>
          <p14:tracePt t="6507" x="6781800" y="1376363"/>
          <p14:tracePt t="6515" x="6781800" y="1366838"/>
          <p14:tracePt t="6523" x="6781800" y="1352550"/>
          <p14:tracePt t="6531" x="6781800" y="1347788"/>
          <p14:tracePt t="6539" x="6781800" y="1338263"/>
          <p14:tracePt t="6547" x="6781800" y="1328738"/>
          <p14:tracePt t="6579" x="6781800" y="1323975"/>
          <p14:tracePt t="6611" x="6777038" y="1323975"/>
          <p14:tracePt t="6635" x="6772275" y="1323975"/>
          <p14:tracePt t="6643" x="6757988" y="1323975"/>
          <p14:tracePt t="6651" x="6748463" y="1323975"/>
          <p14:tracePt t="6659" x="6724650" y="1323975"/>
          <p14:tracePt t="6667" x="6696075" y="1319213"/>
          <p14:tracePt t="6675" x="6667500" y="1309688"/>
          <p14:tracePt t="6683" x="6615113" y="1295400"/>
          <p14:tracePt t="6691" x="6538913" y="1295400"/>
          <p14:tracePt t="6699" x="6443663" y="1281113"/>
          <p14:tracePt t="6707" x="6329363" y="1281113"/>
          <p14:tracePt t="6715" x="6191250" y="1281113"/>
          <p14:tracePt t="6723" x="6015038" y="1281113"/>
          <p14:tracePt t="6732" x="5838825" y="1281113"/>
          <p14:tracePt t="6739" x="5624513" y="1281113"/>
          <p14:tracePt t="6747" x="5395913" y="1281113"/>
          <p14:tracePt t="6755" x="5200650" y="1281113"/>
          <p14:tracePt t="6763" x="4986338" y="1281113"/>
          <p14:tracePt t="6771" x="4791075" y="1281113"/>
          <p14:tracePt t="6779" x="4614863" y="1281113"/>
          <p14:tracePt t="6787" x="4438650" y="1281113"/>
          <p14:tracePt t="6795" x="4300538" y="1281113"/>
          <p14:tracePt t="6803" x="4200525" y="1281113"/>
          <p14:tracePt t="6811" x="4095750" y="1281113"/>
          <p14:tracePt t="6819" x="3990975" y="1281113"/>
          <p14:tracePt t="6827" x="3895725" y="1281113"/>
          <p14:tracePt t="6835" x="3819525" y="1281113"/>
          <p14:tracePt t="6843" x="3743325" y="1281113"/>
          <p14:tracePt t="6851" x="3667125" y="1281113"/>
          <p14:tracePt t="6859" x="3600450" y="1281113"/>
          <p14:tracePt t="6866" x="3533775" y="1281113"/>
          <p14:tracePt t="6875" x="3476625" y="1281113"/>
          <p14:tracePt t="6883" x="3409950" y="1281113"/>
          <p14:tracePt t="6891" x="3333750" y="1281113"/>
          <p14:tracePt t="6899" x="3262313" y="1281113"/>
          <p14:tracePt t="6907" x="3176588" y="1281113"/>
          <p14:tracePt t="6915" x="3090863" y="1281113"/>
          <p14:tracePt t="6923" x="2995613" y="1281113"/>
          <p14:tracePt t="6930" x="2881313" y="1281113"/>
          <p14:tracePt t="6939" x="2776538" y="1281113"/>
          <p14:tracePt t="6947" x="2662238" y="1281113"/>
          <p14:tracePt t="6955" x="2543175" y="1281113"/>
          <p14:tracePt t="6963" x="2438400" y="1281113"/>
          <p14:tracePt t="6971" x="2324100" y="1281113"/>
          <p14:tracePt t="6979" x="2205038" y="1281113"/>
          <p14:tracePt t="6987" x="2109788" y="1281113"/>
          <p14:tracePt t="6994" x="2005013" y="1281113"/>
          <p14:tracePt t="7003" x="1924050" y="1281113"/>
          <p14:tracePt t="7010" x="1828800" y="1281113"/>
          <p14:tracePt t="7019" x="1743075" y="1281113"/>
          <p14:tracePt t="7027" x="1666875" y="1281113"/>
          <p14:tracePt t="7034" x="1590675" y="1281113"/>
          <p14:tracePt t="7043" x="1533525" y="1281113"/>
          <p14:tracePt t="7051" x="1466850" y="1281113"/>
          <p14:tracePt t="7059" x="1400175" y="1281113"/>
          <p14:tracePt t="7067" x="1333500" y="1281113"/>
          <p14:tracePt t="7075" x="1285875" y="1281113"/>
          <p14:tracePt t="7083" x="1219200" y="1281113"/>
          <p14:tracePt t="7091" x="1152525" y="1281113"/>
          <p14:tracePt t="7099" x="1104900" y="1281113"/>
          <p14:tracePt t="7107" x="1047750" y="1281113"/>
          <p14:tracePt t="7115" x="1009650" y="1281113"/>
          <p14:tracePt t="7123" x="976313" y="1281113"/>
          <p14:tracePt t="7131" x="957263" y="1281113"/>
          <p14:tracePt t="7139" x="942975" y="1281113"/>
          <p14:tracePt t="7147" x="928688" y="1281113"/>
          <p14:tracePt t="7155" x="923925" y="1281113"/>
          <p14:tracePt t="7163" x="914400" y="1281113"/>
          <p14:tracePt t="7171" x="909638" y="1281113"/>
          <p14:tracePt t="7179" x="904875" y="1281113"/>
          <p14:tracePt t="7187" x="900113" y="1281113"/>
          <p14:tracePt t="7195" x="885825" y="1281113"/>
          <p14:tracePt t="7203" x="866775" y="1281113"/>
          <p14:tracePt t="7211" x="857250" y="1281113"/>
          <p14:tracePt t="7219" x="828675" y="1281113"/>
          <p14:tracePt t="7228" x="814388" y="1281113"/>
          <p14:tracePt t="7235" x="804863" y="1281113"/>
          <p14:tracePt t="7243" x="800100" y="1281113"/>
          <p14:tracePt t="7571" x="795338" y="1281113"/>
          <p14:tracePt t="7588" x="795338" y="1285875"/>
          <p14:tracePt t="7603" x="795338" y="1290638"/>
          <p14:tracePt t="7611" x="795338" y="1304925"/>
          <p14:tracePt t="7619" x="795338" y="1314450"/>
          <p14:tracePt t="7627" x="804863" y="1323975"/>
          <p14:tracePt t="7635" x="804863" y="1338263"/>
          <p14:tracePt t="7643" x="809625" y="1357313"/>
          <p14:tracePt t="7651" x="819150" y="1376363"/>
          <p14:tracePt t="7662" x="819150" y="1385888"/>
          <p14:tracePt t="7669" x="823913" y="1423988"/>
          <p14:tracePt t="7676" x="823913" y="1447800"/>
          <p14:tracePt t="7683" x="833438" y="1476375"/>
          <p14:tracePt t="7691" x="833438" y="1524000"/>
          <p14:tracePt t="7699" x="842963" y="1571625"/>
          <p14:tracePt t="7707" x="847725" y="1614488"/>
          <p14:tracePt t="7715" x="847725" y="1671638"/>
          <p14:tracePt t="7723" x="847725" y="1700213"/>
          <p14:tracePt t="7731" x="847725" y="1728788"/>
          <p14:tracePt t="7739" x="847725" y="1757363"/>
          <p14:tracePt t="7747" x="847725" y="1771650"/>
          <p14:tracePt t="7755" x="847725" y="1795463"/>
          <p14:tracePt t="7763" x="847725" y="1809750"/>
          <p14:tracePt t="7771" x="847725" y="1824038"/>
          <p14:tracePt t="7779" x="842963" y="1847850"/>
          <p14:tracePt t="7787" x="842963" y="1852613"/>
          <p14:tracePt t="7795" x="842963" y="1866900"/>
          <p14:tracePt t="7803" x="842963" y="1871663"/>
          <p14:tracePt t="7811" x="842963" y="1876425"/>
          <p14:tracePt t="7819" x="842963" y="1881188"/>
          <p14:tracePt t="7843" x="842963" y="1885950"/>
          <p14:tracePt t="7859" x="842963" y="1890713"/>
          <p14:tracePt t="7875" x="842963" y="1895475"/>
          <p14:tracePt t="7891" x="842963" y="1905000"/>
          <p14:tracePt t="7898" x="842963" y="1909763"/>
          <p14:tracePt t="7971" x="842963" y="1914525"/>
          <p14:tracePt t="7987" x="842963" y="1928813"/>
          <p14:tracePt t="7995" x="847725" y="1933575"/>
          <p14:tracePt t="8003" x="857250" y="1933575"/>
          <p14:tracePt t="8010" x="866775" y="1938338"/>
          <p14:tracePt t="8019" x="885825" y="1938338"/>
          <p14:tracePt t="8027" x="914400" y="1943100"/>
          <p14:tracePt t="8035" x="942975" y="1943100"/>
          <p14:tracePt t="8043" x="985838" y="1957388"/>
          <p14:tracePt t="8051" x="1014413" y="1957388"/>
          <p14:tracePt t="8059" x="1071563" y="1957388"/>
          <p14:tracePt t="8067" x="1109663" y="1957388"/>
          <p14:tracePt t="8075" x="1162050" y="1957388"/>
          <p14:tracePt t="8083" x="1219200" y="1957388"/>
          <p14:tracePt t="8091" x="1257300" y="1957388"/>
          <p14:tracePt t="8099" x="1314450" y="1957388"/>
          <p14:tracePt t="8107" x="1362075" y="1957388"/>
          <p14:tracePt t="8115" x="1400175" y="1957388"/>
          <p14:tracePt t="8123" x="1457325" y="1966913"/>
          <p14:tracePt t="8131" x="1509713" y="1971675"/>
          <p14:tracePt t="8139" x="1576388" y="1981200"/>
          <p14:tracePt t="8147" x="1652588" y="1995488"/>
          <p14:tracePt t="8155" x="1738313" y="2005013"/>
          <p14:tracePt t="8163" x="1857375" y="2019300"/>
          <p14:tracePt t="8171" x="1985963" y="2038350"/>
          <p14:tracePt t="8179" x="2152650" y="2062163"/>
          <p14:tracePt t="8187" x="2328863" y="2062163"/>
          <p14:tracePt t="8195" x="2524125" y="2062163"/>
          <p14:tracePt t="8202" x="2700338" y="2062163"/>
          <p14:tracePt t="8212" x="2890838" y="2062163"/>
          <p14:tracePt t="8219" x="3048000" y="2062163"/>
          <p14:tracePt t="8227" x="3186113" y="2062163"/>
          <p14:tracePt t="8235" x="3305175" y="2062163"/>
          <p14:tracePt t="8243" x="3400425" y="2062163"/>
          <p14:tracePt t="8251" x="3490913" y="2062163"/>
          <p14:tracePt t="8259" x="3576638" y="2062163"/>
          <p14:tracePt t="8267" x="3662363" y="2062163"/>
          <p14:tracePt t="8275" x="3738563" y="2062163"/>
          <p14:tracePt t="8283" x="3824288" y="2062163"/>
          <p14:tracePt t="8291" x="3910013" y="2062163"/>
          <p14:tracePt t="8299" x="3986213" y="2062163"/>
          <p14:tracePt t="8307" x="4071938" y="2062163"/>
          <p14:tracePt t="8315" x="4148138" y="2062163"/>
          <p14:tracePt t="8323" x="4233863" y="2062163"/>
          <p14:tracePt t="8331" x="4310063" y="2062163"/>
          <p14:tracePt t="8339" x="4386263" y="2066925"/>
          <p14:tracePt t="8347" x="4462463" y="2081213"/>
          <p14:tracePt t="8355" x="4538663" y="2100263"/>
          <p14:tracePt t="8363" x="4614863" y="2105025"/>
          <p14:tracePt t="8371" x="4700588" y="2105025"/>
          <p14:tracePt t="8379" x="4767263" y="2105025"/>
          <p14:tracePt t="8387" x="4833938" y="2105025"/>
          <p14:tracePt t="8395" x="4900613" y="2105025"/>
          <p14:tracePt t="8402" x="4976813" y="2105025"/>
          <p14:tracePt t="8411" x="5033963" y="2105025"/>
          <p14:tracePt t="8419" x="5100638" y="2105025"/>
          <p14:tracePt t="8427" x="5167313" y="2105025"/>
          <p14:tracePt t="8434" x="5214938" y="2105025"/>
          <p14:tracePt t="8443" x="5272088" y="2105025"/>
          <p14:tracePt t="8450" x="5319713" y="2105025"/>
          <p14:tracePt t="8459" x="5376863" y="2105025"/>
          <p14:tracePt t="8467" x="5424488" y="2105025"/>
          <p14:tracePt t="8475" x="5481638" y="2105025"/>
          <p14:tracePt t="8483" x="5524500" y="2105025"/>
          <p14:tracePt t="8491" x="5562600" y="2105025"/>
          <p14:tracePt t="8499" x="5610225" y="2105025"/>
          <p14:tracePt t="8507" x="5648325" y="2105025"/>
          <p14:tracePt t="8515" x="5686425" y="2105025"/>
          <p14:tracePt t="8523" x="5715000" y="2105025"/>
          <p14:tracePt t="8531" x="5753100" y="2105025"/>
          <p14:tracePt t="8538" x="5786438" y="2105025"/>
          <p14:tracePt t="8547" x="5834063" y="2105025"/>
          <p14:tracePt t="8555" x="5862638" y="2105025"/>
          <p14:tracePt t="8563" x="5876925" y="2105025"/>
          <p14:tracePt t="8571" x="5905500" y="2105025"/>
          <p14:tracePt t="8578" x="5929313" y="2105025"/>
          <p14:tracePt t="8586" x="5957888" y="2105025"/>
          <p14:tracePt t="8595" x="5976938" y="2105025"/>
          <p14:tracePt t="8603" x="6015038" y="2105025"/>
          <p14:tracePt t="8611" x="6034088" y="2105025"/>
          <p14:tracePt t="8619" x="6062663" y="2105025"/>
          <p14:tracePt t="8627" x="6100763" y="2105025"/>
          <p14:tracePt t="8635" x="6129338" y="2105025"/>
          <p14:tracePt t="8643" x="6162675" y="2105025"/>
          <p14:tracePt t="8651" x="6200775" y="2105025"/>
          <p14:tracePt t="8659" x="6234113" y="2090738"/>
          <p14:tracePt t="8667" x="6253163" y="2085975"/>
          <p14:tracePt t="8675" x="6276975" y="2071688"/>
          <p14:tracePt t="8683" x="6300788" y="2062163"/>
          <p14:tracePt t="8691" x="6319838" y="2057400"/>
          <p14:tracePt t="8699" x="6334125" y="2052638"/>
          <p14:tracePt t="8707" x="6362700" y="2038350"/>
          <p14:tracePt t="8715" x="6372225" y="2028825"/>
          <p14:tracePt t="8723" x="6396038" y="2024063"/>
          <p14:tracePt t="8730" x="6438900" y="2005013"/>
          <p14:tracePt t="8739" x="6457950" y="1995488"/>
          <p14:tracePt t="8747" x="6491288" y="1990725"/>
          <p14:tracePt t="8755" x="6534150" y="1971675"/>
          <p14:tracePt t="8763" x="6557963" y="1957388"/>
          <p14:tracePt t="8771" x="6596063" y="1943100"/>
          <p14:tracePt t="8779" x="6619875" y="1933575"/>
          <p14:tracePt t="8787" x="6653213" y="1919288"/>
          <p14:tracePt t="8795" x="6677025" y="1900238"/>
          <p14:tracePt t="8803" x="6700838" y="1890713"/>
          <p14:tracePt t="8811" x="6734175" y="1866900"/>
          <p14:tracePt t="8819" x="6753225" y="1857375"/>
          <p14:tracePt t="8827" x="6781800" y="1838325"/>
          <p14:tracePt t="8834" x="6791325" y="1833563"/>
          <p14:tracePt t="8843" x="6824663" y="1814513"/>
          <p14:tracePt t="8850" x="6834188" y="1809750"/>
          <p14:tracePt t="8859" x="6838950" y="1809750"/>
          <p14:tracePt t="8867" x="6858000" y="1790700"/>
          <p14:tracePt t="8875" x="6862763" y="1785938"/>
          <p14:tracePt t="8883" x="6867525" y="1785938"/>
          <p14:tracePt t="8890" x="6872288" y="1771650"/>
          <p14:tracePt t="8899" x="6872288" y="1766888"/>
          <p14:tracePt t="8906" x="6872288" y="1752600"/>
          <p14:tracePt t="8915" x="6872288" y="1747838"/>
          <p14:tracePt t="8923" x="6872288" y="1733550"/>
          <p14:tracePt t="8930" x="6872288" y="1714500"/>
          <p14:tracePt t="8939" x="6872288" y="1700213"/>
          <p14:tracePt t="8947" x="6872288" y="1681163"/>
          <p14:tracePt t="8955" x="6872288" y="1662113"/>
          <p14:tracePt t="8963" x="6872288" y="1638300"/>
          <p14:tracePt t="8971" x="6867525" y="1609725"/>
          <p14:tracePt t="8978" x="6862763" y="1585913"/>
          <p14:tracePt t="8987" x="6862763" y="1557338"/>
          <p14:tracePt t="8995" x="6862763" y="1543050"/>
          <p14:tracePt t="9003" x="6862763" y="1528763"/>
          <p14:tracePt t="9010" x="6853238" y="1509713"/>
          <p14:tracePt t="9019" x="6853238" y="1500188"/>
          <p14:tracePt t="9027" x="6853238" y="1485900"/>
          <p14:tracePt t="9035" x="6848475" y="1481138"/>
          <p14:tracePt t="9043" x="6848475" y="1471613"/>
          <p14:tracePt t="9051" x="6848475" y="1462088"/>
          <p14:tracePt t="9067" x="6843713" y="1452563"/>
          <p14:tracePt t="9074" x="6843713" y="1443038"/>
          <p14:tracePt t="9083" x="6843713" y="1438275"/>
          <p14:tracePt t="9091" x="6843713" y="1428750"/>
          <p14:tracePt t="9099" x="6838950" y="1414463"/>
          <p14:tracePt t="9107" x="6838950" y="1409700"/>
          <p14:tracePt t="9115" x="6838950" y="1390650"/>
          <p14:tracePt t="9123" x="6838950" y="1385888"/>
          <p14:tracePt t="9130" x="6829425" y="1376363"/>
          <p14:tracePt t="9162" x="6824663" y="1371600"/>
          <p14:tracePt t="9210" x="6819900" y="1371600"/>
          <p14:tracePt t="9354" x="6815138" y="1366838"/>
          <p14:tracePt t="9371" x="6810375" y="1362075"/>
          <p14:tracePt t="9395" x="6805613" y="1357313"/>
          <p14:tracePt t="9403" x="6805613" y="1352550"/>
          <p14:tracePt t="9411" x="6800850" y="1347788"/>
          <p14:tracePt t="9419" x="6800850" y="1338263"/>
          <p14:tracePt t="9427" x="6796088" y="1323975"/>
          <p14:tracePt t="9435" x="6781800" y="1309688"/>
          <p14:tracePt t="9443" x="6781800" y="1300163"/>
          <p14:tracePt t="9451" x="6777038" y="1290638"/>
          <p14:tracePt t="9459" x="6777038" y="1276350"/>
          <p14:tracePt t="9467" x="6772275" y="1266825"/>
          <p14:tracePt t="9475" x="6772275" y="1257300"/>
          <p14:tracePt t="9483" x="6772275" y="1252538"/>
          <p14:tracePt t="9499" x="6767513" y="1247775"/>
          <p14:tracePt t="9514" x="6762750" y="1238250"/>
          <p14:tracePt t="9538" x="6748463" y="1228725"/>
          <p14:tracePt t="9563" x="6743700" y="1228725"/>
          <p14:tracePt t="9571" x="6738938" y="1223963"/>
          <p14:tracePt t="9595" x="6734175" y="1219200"/>
          <p14:tracePt t="9618" x="6734175" y="1204913"/>
          <p14:tracePt t="9627" x="6734175" y="1185863"/>
          <p14:tracePt t="9634" x="6734175" y="1133475"/>
          <p14:tracePt t="9643" x="6734175" y="1104900"/>
          <p14:tracePt t="10147" x="6729413" y="1104900"/>
          <p14:tracePt t="10156" x="6719888" y="1104900"/>
          <p14:tracePt t="10164" x="6705600" y="1114425"/>
          <p14:tracePt t="10170" x="6677025" y="1143000"/>
          <p14:tracePt t="10179" x="6672263" y="1147763"/>
          <p14:tracePt t="10187" x="6648450" y="1143000"/>
          <p14:tracePt t="10195" x="6619875" y="1143000"/>
          <p14:tracePt t="10203" x="6591300" y="1143000"/>
          <p14:tracePt t="10211" x="6557963" y="1162050"/>
          <p14:tracePt t="10219" x="6505575" y="1181100"/>
          <p14:tracePt t="10227" x="6457950" y="1190625"/>
          <p14:tracePt t="10235" x="6405563" y="1204913"/>
          <p14:tracePt t="10245" x="6357938" y="1219200"/>
          <p14:tracePt t="10252" x="6315075" y="1223963"/>
          <p14:tracePt t="10259" x="6262688" y="1247775"/>
          <p14:tracePt t="10266" x="6215063" y="1262063"/>
          <p14:tracePt t="10275" x="6167438" y="1262063"/>
          <p14:tracePt t="10283" x="6091238" y="1266825"/>
          <p14:tracePt t="10291" x="6000750" y="1290638"/>
          <p14:tracePt t="10299" x="5895975" y="1300163"/>
          <p14:tracePt t="10307" x="5781675" y="1309688"/>
          <p14:tracePt t="10315" x="5610225" y="1338263"/>
          <p14:tracePt t="10323" x="5448300" y="1352550"/>
          <p14:tracePt t="10331" x="5310188" y="1352550"/>
          <p14:tracePt t="10339" x="5138738" y="1352550"/>
          <p14:tracePt t="10347" x="4957763" y="1362075"/>
          <p14:tracePt t="10355" x="4819650" y="1362075"/>
          <p14:tracePt t="10363" x="4662488" y="1362075"/>
          <p14:tracePt t="10370" x="4529138" y="1362075"/>
          <p14:tracePt t="10379" x="4391025" y="1362075"/>
          <p14:tracePt t="10387" x="4252913" y="1362075"/>
          <p14:tracePt t="10395" x="4114800" y="1362075"/>
          <p14:tracePt t="10403" x="3957638" y="1362075"/>
          <p14:tracePt t="10411" x="3843338" y="1362075"/>
          <p14:tracePt t="10419" x="3686175" y="1362075"/>
          <p14:tracePt t="10426" x="3509963" y="1362075"/>
          <p14:tracePt t="10435" x="3371850" y="1362075"/>
          <p14:tracePt t="10443" x="3233738" y="1362075"/>
          <p14:tracePt t="10451" x="3119438" y="1362075"/>
          <p14:tracePt t="10459" x="3014663" y="1362075"/>
          <p14:tracePt t="10467" x="2909888" y="1362075"/>
          <p14:tracePt t="10475" x="2833688" y="1362075"/>
          <p14:tracePt t="10483" x="2767013" y="1362075"/>
          <p14:tracePt t="10491" x="2709863" y="1362075"/>
          <p14:tracePt t="10499" x="2643188" y="1362075"/>
          <p14:tracePt t="10507" x="2605088" y="1362075"/>
          <p14:tracePt t="10515" x="2557463" y="1362075"/>
          <p14:tracePt t="10523" x="2519363" y="1362075"/>
          <p14:tracePt t="10531" x="2476500" y="1357313"/>
          <p14:tracePt t="10539" x="2419350" y="1343025"/>
          <p14:tracePt t="10547" x="2371725" y="1338263"/>
          <p14:tracePt t="10555" x="2290763" y="1328738"/>
          <p14:tracePt t="10563" x="2224088" y="1323975"/>
          <p14:tracePt t="10571" x="2138363" y="1304925"/>
          <p14:tracePt t="10579" x="2071688" y="1304925"/>
          <p14:tracePt t="10587" x="2005013" y="1304925"/>
          <p14:tracePt t="10595" x="1928813" y="1300163"/>
          <p14:tracePt t="10602" x="1871663" y="1290638"/>
          <p14:tracePt t="10611" x="1804988" y="1285875"/>
          <p14:tracePt t="10619" x="1752600" y="1262063"/>
          <p14:tracePt t="10627" x="1714500" y="1262063"/>
          <p14:tracePt t="10635" x="1695450" y="1257300"/>
          <p14:tracePt t="10643" x="1666875" y="1257300"/>
          <p14:tracePt t="10651" x="1647825" y="1252538"/>
          <p14:tracePt t="10659" x="1624013" y="1252538"/>
          <p14:tracePt t="10667" x="1614488" y="1247775"/>
          <p14:tracePt t="10675" x="1600200" y="1243013"/>
          <p14:tracePt t="10683" x="1576388" y="1243013"/>
          <p14:tracePt t="10691" x="1562100" y="1238250"/>
          <p14:tracePt t="10699" x="1547813" y="1238250"/>
          <p14:tracePt t="10707" x="1528763" y="1238250"/>
          <p14:tracePt t="10715" x="1509713" y="1228725"/>
          <p14:tracePt t="10723" x="1481138" y="1228725"/>
          <p14:tracePt t="10731" x="1452563" y="1223963"/>
          <p14:tracePt t="10739" x="1409700" y="1209675"/>
          <p14:tracePt t="10747" x="1371600" y="1209675"/>
          <p14:tracePt t="10755" x="1323975" y="1204913"/>
          <p14:tracePt t="10763" x="1281113" y="1195388"/>
          <p14:tracePt t="10771" x="1233488" y="1195388"/>
          <p14:tracePt t="10779" x="1195388" y="1190625"/>
          <p14:tracePt t="10787" x="1166813" y="1190625"/>
          <p14:tracePt t="10795" x="1123950" y="1190625"/>
          <p14:tracePt t="10803" x="1104900" y="1190625"/>
          <p14:tracePt t="10811" x="1081088" y="1190625"/>
          <p14:tracePt t="10819" x="1066800" y="1190625"/>
          <p14:tracePt t="10827" x="1052513" y="1190625"/>
          <p14:tracePt t="10835" x="1033463" y="1190625"/>
          <p14:tracePt t="10843" x="1023938" y="1190625"/>
          <p14:tracePt t="10851" x="1000125" y="1190625"/>
          <p14:tracePt t="10859" x="985838" y="1190625"/>
          <p14:tracePt t="10867" x="971550" y="1190625"/>
          <p14:tracePt t="10875" x="947738" y="1200150"/>
          <p14:tracePt t="10883" x="923925" y="1209675"/>
          <p14:tracePt t="10891" x="909638" y="1214438"/>
          <p14:tracePt t="10899" x="895350" y="1214438"/>
          <p14:tracePt t="10907" x="885825" y="1219200"/>
          <p14:tracePt t="10914" x="876300" y="1219200"/>
          <p14:tracePt t="10923" x="866775" y="1228725"/>
          <p14:tracePt t="11011" x="866775" y="1233488"/>
          <p14:tracePt t="11018" x="862013" y="1243013"/>
          <p14:tracePt t="11035" x="852488" y="1247775"/>
          <p14:tracePt t="11051" x="847725" y="1247775"/>
          <p14:tracePt t="12155" x="852488" y="1247775"/>
          <p14:tracePt t="12163" x="866775" y="1247775"/>
          <p14:tracePt t="12171" x="914400" y="1271588"/>
          <p14:tracePt t="12178" x="971550" y="1309688"/>
          <p14:tracePt t="12187" x="1033463" y="1328738"/>
          <p14:tracePt t="12195" x="1128713" y="1338263"/>
          <p14:tracePt t="12203" x="1223963" y="1338263"/>
          <p14:tracePt t="12211" x="1328738" y="1338263"/>
          <p14:tracePt t="12219" x="1443038" y="1338263"/>
          <p14:tracePt t="12227" x="1538288" y="1338263"/>
          <p14:tracePt t="12235" x="1614488" y="1338263"/>
          <p14:tracePt t="12243" x="1681163" y="1338263"/>
          <p14:tracePt t="12251" x="1728788" y="1338263"/>
          <p14:tracePt t="12259" x="1747838" y="1338263"/>
          <p14:tracePt t="12267" x="1752600" y="1338263"/>
          <p14:tracePt t="12274" x="1762125" y="1338263"/>
          <p14:tracePt t="12355" x="1752600" y="1338263"/>
          <p14:tracePt t="12363" x="1747838" y="1338263"/>
          <p14:tracePt t="12371" x="1743075" y="1338263"/>
          <p14:tracePt t="12379" x="1724025" y="1338263"/>
          <p14:tracePt t="12387" x="1719263" y="1338263"/>
          <p14:tracePt t="12395" x="1704975" y="1338263"/>
          <p14:tracePt t="12403" x="1690688" y="1338263"/>
          <p14:tracePt t="12411" x="1676400" y="1338263"/>
          <p14:tracePt t="12419" x="1666875" y="1338263"/>
          <p14:tracePt t="12426" x="1643063" y="1338263"/>
          <p14:tracePt t="12435" x="1628775" y="1338263"/>
          <p14:tracePt t="12443" x="1614488" y="1338263"/>
          <p14:tracePt t="12451" x="1595438" y="1338263"/>
          <p14:tracePt t="12459" x="1576388" y="1338263"/>
          <p14:tracePt t="12466" x="1566863" y="1343025"/>
          <p14:tracePt t="12475" x="1552575" y="1343025"/>
          <p14:tracePt t="12483" x="1543050" y="1343025"/>
          <p14:tracePt t="12491" x="1533525" y="1347788"/>
          <p14:tracePt t="12499" x="1528763" y="1352550"/>
          <p14:tracePt t="12571" x="1524000" y="1352550"/>
          <p14:tracePt t="12683" x="1524000" y="1347788"/>
          <p14:tracePt t="12707" x="1524000" y="1338263"/>
          <p14:tracePt t="12714" x="1524000" y="1328738"/>
          <p14:tracePt t="12723" x="1481138" y="1304925"/>
          <p14:tracePt t="12731" x="1452563" y="1290638"/>
          <p14:tracePt t="12739" x="1390650" y="1276350"/>
          <p14:tracePt t="12747" x="1357313" y="1262063"/>
          <p14:tracePt t="12755" x="1338263" y="1262063"/>
          <p14:tracePt t="12763" x="1328738" y="1257300"/>
          <p14:tracePt t="12771" x="1319213" y="1252538"/>
          <p14:tracePt t="12779" x="1309688" y="1252538"/>
          <p14:tracePt t="12787" x="1304925" y="1252538"/>
          <p14:tracePt t="12803" x="1295400" y="1247775"/>
          <p14:tracePt t="12835" x="1290638" y="1247775"/>
          <p14:tracePt t="12883" x="1309688" y="1243013"/>
          <p14:tracePt t="12891" x="1319213" y="1228725"/>
          <p14:tracePt t="12907" x="1319213" y="1223963"/>
          <p14:tracePt t="12915" x="1319213" y="1219200"/>
          <p14:tracePt t="12923" x="1309688" y="1219200"/>
          <p14:tracePt t="12930" x="1309688" y="1214438"/>
          <p14:tracePt t="13316" x="1290638" y="1214438"/>
          <p14:tracePt t="13324" x="1285875" y="1219200"/>
          <p14:tracePt t="13331" x="1266825" y="1223963"/>
          <p14:tracePt t="13339" x="1243013" y="1223963"/>
          <p14:tracePt t="13347" x="1233488" y="1228725"/>
          <p14:tracePt t="13356" x="1228725" y="1228725"/>
          <p14:tracePt t="13363" x="1214438" y="1228725"/>
          <p14:tracePt t="13388" x="1200150" y="1228725"/>
          <p14:tracePt t="13395" x="1195388" y="1228725"/>
          <p14:tracePt t="13403" x="1185863" y="1228725"/>
          <p14:tracePt t="13411" x="1171575" y="1228725"/>
          <p14:tracePt t="13419" x="1147763" y="1228725"/>
          <p14:tracePt t="13426" x="1133475" y="1228725"/>
          <p14:tracePt t="13435" x="1114425" y="1228725"/>
          <p14:tracePt t="13443" x="1081088" y="1219200"/>
          <p14:tracePt t="13451" x="1066800" y="1219200"/>
          <p14:tracePt t="13459" x="1057275" y="1219200"/>
          <p14:tracePt t="13467" x="1038225" y="1219200"/>
          <p14:tracePt t="13475" x="1033463" y="1219200"/>
          <p14:tracePt t="13483" x="1028700" y="1219200"/>
          <p14:tracePt t="13499" x="1009650" y="1214438"/>
          <p14:tracePt t="13507" x="1004888" y="1214438"/>
          <p14:tracePt t="13515" x="995363" y="1214438"/>
          <p14:tracePt t="13523" x="985838" y="1209675"/>
          <p14:tracePt t="13531" x="981075" y="1209675"/>
          <p14:tracePt t="13539" x="971550" y="1209675"/>
          <p14:tracePt t="13547" x="962025" y="1204913"/>
          <p14:tracePt t="13555" x="938213" y="1195388"/>
          <p14:tracePt t="13563" x="933450" y="1195388"/>
          <p14:tracePt t="13571" x="914400" y="1190625"/>
          <p14:tracePt t="13579" x="900113" y="1185863"/>
          <p14:tracePt t="13587" x="890588" y="1185863"/>
          <p14:tracePt t="13595" x="871538" y="1185863"/>
          <p14:tracePt t="13603" x="866775" y="1185863"/>
          <p14:tracePt t="13610" x="862013" y="1185863"/>
          <p14:tracePt t="13627" x="857250" y="1181100"/>
          <p14:tracePt t="13635" x="852488" y="1181100"/>
          <p14:tracePt t="13683" x="847725" y="1181100"/>
          <p14:tracePt t="13699" x="842963" y="1181100"/>
          <p14:tracePt t="13707" x="838200" y="1181100"/>
          <p14:tracePt t="13723" x="833438" y="1181100"/>
          <p14:tracePt t="13755" x="823913" y="1181100"/>
          <p14:tracePt t="13771" x="814388" y="1190625"/>
          <p14:tracePt t="13803" x="814388" y="1195388"/>
          <p14:tracePt t="13955" x="814388" y="1200150"/>
          <p14:tracePt t="13963" x="814388" y="1209675"/>
          <p14:tracePt t="13979" x="814388" y="1228725"/>
          <p14:tracePt t="13987" x="814388" y="1238250"/>
          <p14:tracePt t="13995" x="814388" y="1257300"/>
          <p14:tracePt t="14755" x="766763" y="1247775"/>
          <p14:tracePt t="14764" x="466725" y="1143000"/>
          <p14:tracePt t="14771" x="242888" y="1109663"/>
          <p14:tracePt t="14779" x="119063" y="1100138"/>
          <p14:tracePt t="14787" x="80963" y="1100138"/>
          <p14:tracePt t="14811" x="157163" y="1100138"/>
          <p14:tracePt t="14819" x="290513" y="1100138"/>
          <p14:tracePt t="14826" x="390525" y="1090613"/>
          <p14:tracePt t="14836" x="523875" y="1081088"/>
          <p14:tracePt t="14843" x="642938" y="1081088"/>
          <p14:tracePt t="14851" x="728663" y="1081088"/>
          <p14:tracePt t="14859" x="785813" y="1100138"/>
          <p14:tracePt t="14867" x="828675" y="1100138"/>
          <p14:tracePt t="14875" x="838200" y="1104900"/>
          <p14:tracePt t="14882" x="852488" y="1104900"/>
          <p14:tracePt t="14939" x="857250" y="1109663"/>
          <p14:tracePt t="14955" x="862013" y="1114425"/>
          <p14:tracePt t="14963" x="876300" y="1128713"/>
          <p14:tracePt t="14971" x="885825" y="1133475"/>
          <p14:tracePt t="14979" x="909638" y="1147763"/>
          <p14:tracePt t="14987" x="919163" y="1152525"/>
          <p14:tracePt t="14995" x="933450" y="1162050"/>
          <p14:tracePt t="15003" x="938213" y="1162050"/>
          <p14:tracePt t="15010" x="952500" y="1162050"/>
          <p14:tracePt t="15019" x="962025" y="1176338"/>
          <p14:tracePt t="15027" x="976313" y="1176338"/>
          <p14:tracePt t="15035" x="985838" y="1176338"/>
          <p14:tracePt t="15042" x="1000125" y="1176338"/>
          <p14:tracePt t="15051" x="1004888" y="1176338"/>
          <p14:tracePt t="15059" x="1009650" y="1176338"/>
          <p14:tracePt t="15067" x="1019175" y="1176338"/>
          <p14:tracePt t="15074" x="1028700" y="1176338"/>
          <p14:tracePt t="15091" x="1038225" y="1181100"/>
          <p14:tracePt t="15099" x="1042988" y="1181100"/>
          <p14:tracePt t="15106" x="1047750" y="1181100"/>
          <p14:tracePt t="15131" x="1052513" y="1181100"/>
          <p14:tracePt t="15139" x="1057275" y="1181100"/>
          <p14:tracePt t="15147" x="1062038" y="1181100"/>
          <p14:tracePt t="15163" x="1066800" y="1185863"/>
          <p14:tracePt t="15179" x="1071563" y="1195388"/>
          <p14:tracePt t="15243" x="1066800" y="1185863"/>
          <p14:tracePt t="15251" x="1033463" y="1138238"/>
          <p14:tracePt t="15259" x="990600" y="1085850"/>
          <p14:tracePt t="15267" x="942975" y="1042988"/>
          <p14:tracePt t="15274" x="909638" y="995363"/>
          <p14:tracePt t="15283" x="871538" y="971550"/>
          <p14:tracePt t="15291" x="857250" y="952500"/>
          <p14:tracePt t="15299" x="828675" y="928688"/>
          <p14:tracePt t="15307" x="828675" y="923925"/>
          <p14:tracePt t="15315" x="819150" y="914400"/>
          <p14:tracePt t="15331" x="819150" y="909638"/>
          <p14:tracePt t="15363" x="819150" y="904875"/>
          <p14:tracePt t="15387" x="823913" y="900113"/>
          <p14:tracePt t="15403" x="833438" y="900113"/>
          <p14:tracePt t="15411" x="842963" y="904875"/>
          <p14:tracePt t="15418" x="852488" y="914400"/>
          <p14:tracePt t="15427" x="857250" y="923925"/>
          <p14:tracePt t="15435" x="857250" y="933450"/>
          <p14:tracePt t="15443" x="871538" y="952500"/>
          <p14:tracePt t="15451" x="871538" y="962025"/>
          <p14:tracePt t="15459" x="871538" y="971550"/>
          <p14:tracePt t="15467" x="871538" y="976313"/>
          <p14:tracePt t="15475" x="871538" y="995363"/>
          <p14:tracePt t="15483" x="871538" y="1000125"/>
          <p14:tracePt t="15515" x="871538" y="1004888"/>
          <p14:tracePt t="15523" x="871538" y="1014413"/>
          <p14:tracePt t="15531" x="871538" y="1019175"/>
          <p14:tracePt t="15538" x="871538" y="1028700"/>
          <p14:tracePt t="15547" x="871538" y="1042988"/>
          <p14:tracePt t="15554" x="871538" y="1052513"/>
          <p14:tracePt t="15563" x="871538" y="1066800"/>
          <p14:tracePt t="15571" x="871538" y="1076325"/>
          <p14:tracePt t="15579" x="871538" y="1090613"/>
          <p14:tracePt t="15587" x="871538" y="1100138"/>
          <p14:tracePt t="15595" x="871538" y="1114425"/>
          <p14:tracePt t="15603" x="876300" y="1123950"/>
          <p14:tracePt t="15611" x="881063" y="1143000"/>
          <p14:tracePt t="15619" x="885825" y="1152525"/>
          <p14:tracePt t="15627" x="895350" y="1166813"/>
          <p14:tracePt t="15635" x="904875" y="1176338"/>
          <p14:tracePt t="15643" x="904875" y="1185863"/>
          <p14:tracePt t="15651" x="909638" y="1190625"/>
          <p14:tracePt t="15659" x="919163" y="1200150"/>
          <p14:tracePt t="15771" x="919163" y="1204913"/>
          <p14:tracePt t="15779" x="900113" y="1204913"/>
          <p14:tracePt t="15787" x="881063" y="1204913"/>
          <p14:tracePt t="15795" x="852488" y="1204913"/>
          <p14:tracePt t="15803" x="828675" y="1204913"/>
          <p14:tracePt t="15811" x="809625" y="1204913"/>
          <p14:tracePt t="15819" x="781050" y="1204913"/>
          <p14:tracePt t="15827" x="766763" y="1204913"/>
          <p14:tracePt t="15835" x="757238" y="1204913"/>
          <p14:tracePt t="15843" x="738188" y="1204913"/>
          <p14:tracePt t="15931" x="733425" y="1214438"/>
          <p14:tracePt t="15939" x="733425" y="1223963"/>
          <p14:tracePt t="15947" x="733425" y="1243013"/>
          <p14:tracePt t="15955" x="733425" y="1262063"/>
          <p14:tracePt t="15963" x="747713" y="1295400"/>
          <p14:tracePt t="15971" x="747713" y="1333500"/>
          <p14:tracePt t="15979" x="747713" y="1357313"/>
          <p14:tracePt t="15987" x="752475" y="1390650"/>
          <p14:tracePt t="15994" x="757238" y="1423988"/>
          <p14:tracePt t="16003" x="771525" y="1462088"/>
          <p14:tracePt t="16011" x="771525" y="1471613"/>
          <p14:tracePt t="16019" x="771525" y="1490663"/>
          <p14:tracePt t="16027" x="776288" y="1509713"/>
          <p14:tracePt t="16035" x="776288" y="1524000"/>
          <p14:tracePt t="16043" x="776288" y="1533525"/>
          <p14:tracePt t="16051" x="776288" y="1552575"/>
          <p14:tracePt t="16059" x="781050" y="1566863"/>
          <p14:tracePt t="16067" x="781050" y="1581150"/>
          <p14:tracePt t="16075" x="781050" y="1604963"/>
          <p14:tracePt t="16083" x="781050" y="1609725"/>
          <p14:tracePt t="16091" x="781050" y="1633538"/>
          <p14:tracePt t="16099" x="781050" y="1652588"/>
          <p14:tracePt t="16107" x="781050" y="1671638"/>
          <p14:tracePt t="16115" x="781050" y="1685925"/>
          <p14:tracePt t="16123" x="781050" y="1704975"/>
          <p14:tracePt t="16131" x="781050" y="1714500"/>
          <p14:tracePt t="16139" x="781050" y="1728788"/>
          <p14:tracePt t="16147" x="781050" y="1747838"/>
          <p14:tracePt t="16154" x="781050" y="1762125"/>
          <p14:tracePt t="16163" x="781050" y="1771650"/>
          <p14:tracePt t="16171" x="781050" y="1790700"/>
          <p14:tracePt t="16179" x="781050" y="1804988"/>
          <p14:tracePt t="16187" x="781050" y="1809750"/>
          <p14:tracePt t="16195" x="785813" y="1819275"/>
          <p14:tracePt t="16203" x="785813" y="1828800"/>
          <p14:tracePt t="16219" x="785813" y="1833563"/>
          <p14:tracePt t="16235" x="785813" y="1838325"/>
          <p14:tracePt t="16243" x="785813" y="1843088"/>
          <p14:tracePt t="16259" x="785813" y="1847850"/>
          <p14:tracePt t="16275" x="790575" y="1862138"/>
          <p14:tracePt t="16283" x="795338" y="1862138"/>
          <p14:tracePt t="16322" x="795338" y="1871663"/>
          <p14:tracePt t="16331" x="795338" y="1876425"/>
          <p14:tracePt t="16339" x="795338" y="1881188"/>
          <p14:tracePt t="16347" x="795338" y="1895475"/>
          <p14:tracePt t="16355" x="795338" y="1900238"/>
          <p14:tracePt t="16363" x="795338" y="1905000"/>
          <p14:tracePt t="16371" x="790575" y="1914525"/>
          <p14:tracePt t="16378" x="790575" y="1924050"/>
          <p14:tracePt t="16387" x="790575" y="1928813"/>
          <p14:tracePt t="16395" x="790575" y="1947863"/>
          <p14:tracePt t="16403" x="790575" y="1962150"/>
          <p14:tracePt t="16411" x="790575" y="1971675"/>
          <p14:tracePt t="16419" x="790575" y="1990725"/>
          <p14:tracePt t="16435" x="790575" y="1995488"/>
          <p14:tracePt t="16442" x="790575" y="2000250"/>
          <p14:tracePt t="16467" x="790575" y="2009775"/>
          <p14:tracePt t="16491" x="790575" y="2014538"/>
          <p14:tracePt t="16523" x="790575" y="2019300"/>
          <p14:tracePt t="16563" x="790575" y="2028825"/>
          <p14:tracePt t="16659" x="790575" y="2033588"/>
          <p14:tracePt t="16691" x="790575" y="2038350"/>
          <p14:tracePt t="16706" x="790575" y="2043113"/>
          <p14:tracePt t="16723" x="790575" y="2052638"/>
          <p14:tracePt t="16731" x="790575" y="2057400"/>
          <p14:tracePt t="16747" x="790575" y="2062163"/>
          <p14:tracePt t="16754" x="790575" y="2076450"/>
          <p14:tracePt t="16763" x="790575" y="2081213"/>
          <p14:tracePt t="16772" x="790575" y="2085975"/>
          <p14:tracePt t="16779" x="790575" y="2105025"/>
          <p14:tracePt t="16787" x="790575" y="2109788"/>
          <p14:tracePt t="16795" x="790575" y="2124075"/>
          <p14:tracePt t="16803" x="790575" y="2128838"/>
          <p14:tracePt t="16811" x="790575" y="2147888"/>
          <p14:tracePt t="16819" x="790575" y="2157413"/>
          <p14:tracePt t="16827" x="790575" y="2171700"/>
          <p14:tracePt t="16835" x="790575" y="2176463"/>
          <p14:tracePt t="16843" x="790575" y="2185988"/>
          <p14:tracePt t="16851" x="790575" y="2190750"/>
          <p14:tracePt t="16859" x="790575" y="2195513"/>
          <p14:tracePt t="16915" x="790575" y="2200275"/>
          <p14:tracePt t="16923" x="795338" y="2200275"/>
          <p14:tracePt t="16931" x="804863" y="2200275"/>
          <p14:tracePt t="16939" x="819150" y="2190750"/>
          <p14:tracePt t="16947" x="833438" y="2166938"/>
          <p14:tracePt t="16955" x="838200" y="2143125"/>
          <p14:tracePt t="16963" x="857250" y="2100263"/>
          <p14:tracePt t="16970" x="866775" y="2071688"/>
          <p14:tracePt t="16979" x="885825" y="2028825"/>
          <p14:tracePt t="16987" x="890588" y="2005013"/>
          <p14:tracePt t="16995" x="895350" y="1976438"/>
          <p14:tracePt t="17003" x="900113" y="1966913"/>
          <p14:tracePt t="17011" x="900113" y="1957388"/>
          <p14:tracePt t="17019" x="900113" y="1952625"/>
          <p14:tracePt t="17051" x="904875" y="1943100"/>
          <p14:tracePt t="17059" x="909638" y="1943100"/>
          <p14:tracePt t="17067" x="914400" y="1943100"/>
          <p14:tracePt t="17083" x="928688" y="1943100"/>
          <p14:tracePt t="17091" x="933450" y="1943100"/>
          <p14:tracePt t="17098" x="933450" y="1947863"/>
          <p14:tracePt t="17107" x="938213" y="1952625"/>
          <p14:tracePt t="17123" x="942975" y="1952625"/>
          <p14:tracePt t="17139" x="952500" y="1952625"/>
          <p14:tracePt t="17147" x="962025" y="1924050"/>
          <p14:tracePt t="17155" x="962025" y="1876425"/>
          <p14:tracePt t="17162" x="962025" y="1809750"/>
          <p14:tracePt t="17171" x="962025" y="1733550"/>
          <p14:tracePt t="17179" x="962025" y="1657350"/>
          <p14:tracePt t="17187" x="962025" y="1581150"/>
          <p14:tracePt t="17195" x="962025" y="1504950"/>
          <p14:tracePt t="17203" x="962025" y="1457325"/>
          <p14:tracePt t="17211" x="962025" y="1409700"/>
          <p14:tracePt t="17219" x="962025" y="1362075"/>
          <p14:tracePt t="17227" x="957263" y="1333500"/>
          <p14:tracePt t="17235" x="957263" y="1290638"/>
          <p14:tracePt t="17243" x="947738" y="1271588"/>
          <p14:tracePt t="17251" x="947738" y="1238250"/>
          <p14:tracePt t="17259" x="923925" y="1200150"/>
          <p14:tracePt t="17267" x="914400" y="1166813"/>
          <p14:tracePt t="17275" x="909638" y="1143000"/>
          <p14:tracePt t="17283" x="895350" y="1119188"/>
          <p14:tracePt t="17291" x="885825" y="1095375"/>
          <p14:tracePt t="17299" x="881063" y="1085850"/>
          <p14:tracePt t="17307" x="866775" y="1071563"/>
          <p14:tracePt t="17315" x="866775" y="1066800"/>
          <p14:tracePt t="17331" x="866775" y="1062038"/>
          <p14:tracePt t="17363" x="866775" y="1057275"/>
          <p14:tracePt t="17386" x="866775" y="1047750"/>
          <p14:tracePt t="17451" x="866775" y="1081088"/>
          <p14:tracePt t="17459" x="866775" y="1147763"/>
          <p14:tracePt t="17467" x="866775" y="1233488"/>
          <p14:tracePt t="17475" x="885825" y="1328738"/>
          <p14:tracePt t="17483" x="909638" y="1438275"/>
          <p14:tracePt t="17491" x="923925" y="1524000"/>
          <p14:tracePt t="17499" x="957263" y="1624013"/>
          <p14:tracePt t="17507" x="971550" y="1700213"/>
          <p14:tracePt t="17515" x="1004888" y="1790700"/>
          <p14:tracePt t="17522" x="1014413" y="1857375"/>
          <p14:tracePt t="17531" x="1014413" y="1895475"/>
          <p14:tracePt t="17538" x="1028700" y="1947863"/>
          <p14:tracePt t="17547" x="1028700" y="1985963"/>
          <p14:tracePt t="17555" x="1033463" y="2014538"/>
          <p14:tracePt t="17563" x="1033463" y="2033588"/>
          <p14:tracePt t="17571" x="1033463" y="2047875"/>
          <p14:tracePt t="17579" x="1033463" y="2057400"/>
          <p14:tracePt t="17587" x="1033463" y="2071688"/>
          <p14:tracePt t="17595" x="1033463" y="2076450"/>
          <p14:tracePt t="17603" x="1033463" y="2090738"/>
          <p14:tracePt t="17643" x="1033463" y="2095500"/>
          <p14:tracePt t="17659" x="1033463" y="2100263"/>
          <p14:tracePt t="17667" x="1033463" y="2109788"/>
          <p14:tracePt t="17675" x="1033463" y="2119313"/>
          <p14:tracePt t="17683" x="1033463" y="2147888"/>
          <p14:tracePt t="17690" x="1033463" y="2176463"/>
          <p14:tracePt t="17699" x="1033463" y="2224088"/>
          <p14:tracePt t="17707" x="1028700" y="2281238"/>
          <p14:tracePt t="17715" x="1023938" y="2386013"/>
          <p14:tracePt t="17722" x="1004888" y="2495550"/>
          <p14:tracePt t="17731" x="962025" y="2667000"/>
          <p14:tracePt t="17739" x="942975" y="2814638"/>
          <p14:tracePt t="17747" x="909638" y="3000375"/>
          <p14:tracePt t="17755" x="881063" y="3152775"/>
          <p14:tracePt t="17763" x="862013" y="3262313"/>
          <p14:tracePt t="17771" x="857250" y="3367088"/>
          <p14:tracePt t="17779" x="833438" y="3452813"/>
          <p14:tracePt t="17787" x="823913" y="3519488"/>
          <p14:tracePt t="17795" x="819150" y="3571875"/>
          <p14:tracePt t="17803" x="804863" y="3609975"/>
          <p14:tracePt t="17811" x="804863" y="3629025"/>
          <p14:tracePt t="17819" x="804863" y="3643313"/>
          <p14:tracePt t="17827" x="804863" y="3652838"/>
          <p14:tracePt t="17987" x="809625" y="3648075"/>
          <p14:tracePt t="18011" x="819150" y="3648075"/>
          <p14:tracePt t="18019" x="823913" y="3648075"/>
          <p14:tracePt t="18027" x="828675" y="3648075"/>
          <p14:tracePt t="18035" x="852488" y="3648075"/>
          <p14:tracePt t="18051" x="876300" y="3652838"/>
          <p14:tracePt t="18059" x="885825" y="3652838"/>
          <p14:tracePt t="18067" x="900113" y="3657600"/>
          <p14:tracePt t="18075" x="909638" y="3657600"/>
          <p14:tracePt t="18083" x="928688" y="3657600"/>
          <p14:tracePt t="18091" x="938213" y="3657600"/>
          <p14:tracePt t="18099" x="947738" y="3657600"/>
          <p14:tracePt t="18107" x="957263" y="3657600"/>
          <p14:tracePt t="18115" x="971550" y="3657600"/>
          <p14:tracePt t="18123" x="981075" y="3657600"/>
          <p14:tracePt t="18131" x="995363" y="3657600"/>
          <p14:tracePt t="18139" x="1004888" y="3657600"/>
          <p14:tracePt t="18146" x="1019175" y="3657600"/>
          <p14:tracePt t="18155" x="1042988" y="3657600"/>
          <p14:tracePt t="18163" x="1057275" y="3657600"/>
          <p14:tracePt t="18171" x="1081088" y="3657600"/>
          <p14:tracePt t="18179" x="1114425" y="3657600"/>
          <p14:tracePt t="18187" x="1152525" y="3657600"/>
          <p14:tracePt t="18195" x="1209675" y="3657600"/>
          <p14:tracePt t="18203" x="1285875" y="3657600"/>
          <p14:tracePt t="18211" x="1376363" y="3671888"/>
          <p14:tracePt t="18219" x="1481138" y="3690938"/>
          <p14:tracePt t="18227" x="1643063" y="3700463"/>
          <p14:tracePt t="18235" x="1828800" y="3733800"/>
          <p14:tracePt t="18243" x="2014538" y="3752850"/>
          <p14:tracePt t="18251" x="2276475" y="3790950"/>
          <p14:tracePt t="18259" x="2609850" y="3819525"/>
          <p14:tracePt t="18267" x="2895600" y="3871913"/>
          <p14:tracePt t="18275" x="3271838" y="3924300"/>
          <p14:tracePt t="18283" x="3633788" y="3981450"/>
          <p14:tracePt t="18291" x="3986213" y="4024313"/>
          <p14:tracePt t="18299" x="4286250" y="4062413"/>
          <p14:tracePt t="18307" x="4572000" y="4114800"/>
          <p14:tracePt t="18315" x="4829175" y="4124325"/>
          <p14:tracePt t="18323" x="5048250" y="4148138"/>
          <p14:tracePt t="18331" x="5181600" y="4176713"/>
          <p14:tracePt t="18339" x="5310188" y="4195763"/>
          <p14:tracePt t="18347" x="5405438" y="4219575"/>
          <p14:tracePt t="18354" x="5481638" y="4229100"/>
          <p14:tracePt t="18363" x="5557838" y="4233863"/>
          <p14:tracePt t="18371" x="5629275" y="4248150"/>
          <p14:tracePt t="18379" x="5695950" y="4257675"/>
          <p14:tracePt t="18387" x="5753100" y="4267200"/>
          <p14:tracePt t="18395" x="5810250" y="4271963"/>
          <p14:tracePt t="18403" x="5867400" y="4271963"/>
          <p14:tracePt t="18410" x="5929313" y="4286250"/>
          <p14:tracePt t="18419" x="5967413" y="4295775"/>
          <p14:tracePt t="18427" x="5991225" y="4300538"/>
          <p14:tracePt t="18435" x="6019800" y="4300538"/>
          <p14:tracePt t="18443" x="6034088" y="4300538"/>
          <p14:tracePt t="18451" x="6038850" y="4300538"/>
          <p14:tracePt t="18459" x="6053138" y="4300538"/>
          <p14:tracePt t="18467" x="6057900" y="4300538"/>
          <p14:tracePt t="18490" x="6062663" y="4300538"/>
          <p14:tracePt t="18515" x="6076950" y="4300538"/>
          <p14:tracePt t="18530" x="6081713" y="4300538"/>
          <p14:tracePt t="18539" x="6096000" y="4295775"/>
          <p14:tracePt t="18547" x="6115050" y="4286250"/>
          <p14:tracePt t="18555" x="6143625" y="4267200"/>
          <p14:tracePt t="18563" x="6162675" y="4248150"/>
          <p14:tracePt t="18571" x="6196013" y="4214813"/>
          <p14:tracePt t="18579" x="6219825" y="4186238"/>
          <p14:tracePt t="18587" x="6248400" y="4162425"/>
          <p14:tracePt t="18595" x="6272213" y="4138613"/>
          <p14:tracePt t="18603" x="6310313" y="4090988"/>
          <p14:tracePt t="18610" x="6353175" y="4048125"/>
          <p14:tracePt t="18619" x="6381750" y="4005263"/>
          <p14:tracePt t="18627" x="6410325" y="3962400"/>
          <p14:tracePt t="18635" x="6448425" y="3910013"/>
          <p14:tracePt t="18643" x="6472238" y="3867150"/>
          <p14:tracePt t="18650" x="6500813" y="3814763"/>
          <p14:tracePt t="18659" x="6519863" y="3762375"/>
          <p14:tracePt t="18667" x="6538913" y="3695700"/>
          <p14:tracePt t="18675" x="6557963" y="3638550"/>
          <p14:tracePt t="18683" x="6572250" y="3557588"/>
          <p14:tracePt t="18691" x="6605588" y="3471863"/>
          <p14:tracePt t="18699" x="6619875" y="3400425"/>
          <p14:tracePt t="18707" x="6634163" y="3343275"/>
          <p14:tracePt t="18715" x="6643688" y="3276600"/>
          <p14:tracePt t="18723" x="6653213" y="3228975"/>
          <p14:tracePt t="18730" x="6653213" y="3176588"/>
          <p14:tracePt t="18739" x="6681788" y="3128963"/>
          <p14:tracePt t="18747" x="6681788" y="3086100"/>
          <p14:tracePt t="18754" x="6681788" y="3038475"/>
          <p14:tracePt t="18763" x="6700838" y="2981325"/>
          <p14:tracePt t="18770" x="6700838" y="2943225"/>
          <p14:tracePt t="18779" x="6710363" y="2881313"/>
          <p14:tracePt t="18787" x="6710363" y="2833688"/>
          <p14:tracePt t="18795" x="6710363" y="2776538"/>
          <p14:tracePt t="18803" x="6710363" y="2728913"/>
          <p14:tracePt t="18811" x="6710363" y="2671763"/>
          <p14:tracePt t="18819" x="6710363" y="2624138"/>
          <p14:tracePt t="18827" x="6710363" y="2566988"/>
          <p14:tracePt t="18835" x="6710363" y="2528888"/>
          <p14:tracePt t="18843" x="6710363" y="2481263"/>
          <p14:tracePt t="18851" x="6710363" y="2443163"/>
          <p14:tracePt t="18859" x="6710363" y="2409825"/>
          <p14:tracePt t="18867" x="6710363" y="2390775"/>
          <p14:tracePt t="18875" x="6710363" y="2362200"/>
          <p14:tracePt t="18883" x="6705600" y="2338388"/>
          <p14:tracePt t="18891" x="6696075" y="2290763"/>
          <p14:tracePt t="18899" x="6696075" y="2243138"/>
          <p14:tracePt t="18907" x="6681788" y="2162175"/>
          <p14:tracePt t="18915" x="6667500" y="2105025"/>
          <p14:tracePt t="18922" x="6657975" y="2028825"/>
          <p14:tracePt t="18931" x="6653213" y="1952625"/>
          <p14:tracePt t="18939" x="6629400" y="1871663"/>
          <p14:tracePt t="18947" x="6619875" y="1833563"/>
          <p14:tracePt t="18955" x="6619875" y="1795463"/>
          <p14:tracePt t="18963" x="6615113" y="1762125"/>
          <p14:tracePt t="18971" x="6600825" y="1714500"/>
          <p14:tracePt t="18979" x="6600825" y="1695450"/>
          <p14:tracePt t="18987" x="6596063" y="1676400"/>
          <p14:tracePt t="18995" x="6591300" y="1652588"/>
          <p14:tracePt t="19003" x="6586538" y="1638300"/>
          <p14:tracePt t="19011" x="6572250" y="1624013"/>
          <p14:tracePt t="19019" x="6567488" y="1600200"/>
          <p14:tracePt t="19026" x="6562725" y="1595438"/>
          <p14:tracePt t="19034" x="6557963" y="1590675"/>
          <p14:tracePt t="19051" x="6557963" y="1585913"/>
          <p14:tracePt t="19067" x="6548438" y="1581150"/>
          <p14:tracePt t="19075" x="6543675" y="1576388"/>
          <p14:tracePt t="19083" x="6534150" y="1571625"/>
          <p14:tracePt t="19091" x="6519863" y="1557338"/>
          <p14:tracePt t="19098" x="6500813" y="1543050"/>
          <p14:tracePt t="19107" x="6486525" y="1533525"/>
          <p14:tracePt t="19114" x="6453188" y="1514475"/>
          <p14:tracePt t="19122" x="6415088" y="1509713"/>
          <p14:tracePt t="19130" x="6372225" y="1485900"/>
          <p14:tracePt t="19139" x="6310313" y="1457325"/>
          <p14:tracePt t="19147" x="6243638" y="1443038"/>
          <p14:tracePt t="19154" x="6172200" y="1419225"/>
          <p14:tracePt t="19163" x="6096000" y="1400175"/>
          <p14:tracePt t="19171" x="6019800" y="1381125"/>
          <p14:tracePt t="19179" x="5943600" y="1371600"/>
          <p14:tracePt t="19187" x="5876925" y="1362075"/>
          <p14:tracePt t="19195" x="5824538" y="1357313"/>
          <p14:tracePt t="19202" x="5776913" y="1343025"/>
          <p14:tracePt t="19211" x="5724525" y="1333500"/>
          <p14:tracePt t="19219" x="5686425" y="1333500"/>
          <p14:tracePt t="19226" x="5629275" y="1328738"/>
          <p14:tracePt t="19235" x="5581650" y="1319213"/>
          <p14:tracePt t="19242" x="5529263" y="1304925"/>
          <p14:tracePt t="19251" x="5481638" y="1300163"/>
          <p14:tracePt t="19259" x="5405438" y="1290638"/>
          <p14:tracePt t="19267" x="5319713" y="1285875"/>
          <p14:tracePt t="19275" x="5195888" y="1257300"/>
          <p14:tracePt t="19283" x="5019675" y="1214438"/>
          <p14:tracePt t="19291" x="4752975" y="1152525"/>
          <p14:tracePt t="19299" x="4443413" y="1071563"/>
          <p14:tracePt t="19307" x="4081463" y="985838"/>
          <p14:tracePt t="19315" x="3681413" y="914400"/>
          <p14:tracePt t="19323" x="3248025" y="857250"/>
          <p14:tracePt t="19331" x="2809875" y="785813"/>
          <p14:tracePt t="19339" x="2452688" y="728663"/>
          <p14:tracePt t="19347" x="2100263" y="700088"/>
          <p14:tracePt t="19354" x="1776413" y="647700"/>
          <p14:tracePt t="19363" x="1509713" y="600075"/>
          <p14:tracePt t="19371" x="1252538" y="571500"/>
          <p14:tracePt t="19379" x="1085850" y="542925"/>
          <p14:tracePt t="19387" x="976313" y="523875"/>
          <p14:tracePt t="19395" x="881063" y="514350"/>
          <p14:tracePt t="19402" x="809625" y="500063"/>
          <p14:tracePt t="19411" x="752475" y="495300"/>
          <p14:tracePt t="19419" x="719138" y="485775"/>
          <p14:tracePt t="19427" x="690563" y="481013"/>
          <p14:tracePt t="19435" x="676275" y="471488"/>
          <p14:tracePt t="19443" x="671513" y="471488"/>
          <p14:tracePt t="19507" x="666750" y="471488"/>
          <p14:tracePt t="19530" x="661988" y="466725"/>
          <p14:tracePt t="19635" x="661988" y="461963"/>
          <p14:tracePt t="19642" x="661988" y="452438"/>
          <p14:tracePt t="19651" x="661988" y="442913"/>
          <p14:tracePt t="19659" x="661988" y="428625"/>
          <p14:tracePt t="19667" x="661988" y="419100"/>
          <p14:tracePt t="19674" x="661988" y="404813"/>
          <p14:tracePt t="19683" x="661988" y="390525"/>
          <p14:tracePt t="19691" x="661988" y="376238"/>
          <p14:tracePt t="19699" x="661988" y="371475"/>
          <p14:tracePt t="19707" x="661988" y="357188"/>
          <p14:tracePt t="19714" x="666750" y="342900"/>
          <p14:tracePt t="19723" x="671513" y="333375"/>
          <p14:tracePt t="19730" x="671513" y="328613"/>
          <p14:tracePt t="19739" x="671513" y="319088"/>
          <p14:tracePt t="19747" x="671513" y="309563"/>
          <p14:tracePt t="19763" x="671513" y="304800"/>
          <p14:tracePt t="19771" x="671513" y="300038"/>
          <p14:tracePt t="19915" x="690563" y="304800"/>
          <p14:tracePt t="19923" x="695325" y="309563"/>
          <p14:tracePt t="19931" x="700088" y="323850"/>
          <p14:tracePt t="19939" x="704850" y="333375"/>
          <p14:tracePt t="19947" x="714375" y="352425"/>
          <p14:tracePt t="19955" x="723900" y="361950"/>
          <p14:tracePt t="19963" x="742950" y="385763"/>
          <p14:tracePt t="19971" x="747713" y="390525"/>
          <p14:tracePt t="19979" x="752475" y="390525"/>
          <p14:tracePt t="19987" x="762000" y="400050"/>
          <p14:tracePt t="19995" x="766763" y="400050"/>
          <p14:tracePt t="20003" x="771525" y="404813"/>
          <p14:tracePt t="20011" x="785813" y="409575"/>
          <p14:tracePt t="20019" x="790575" y="409575"/>
          <p14:tracePt t="20027" x="809625" y="414338"/>
          <p14:tracePt t="20035" x="819150" y="414338"/>
          <p14:tracePt t="20043" x="823913" y="419100"/>
          <p14:tracePt t="20051" x="833438" y="423863"/>
          <p14:tracePt t="20059" x="842963" y="428625"/>
          <p14:tracePt t="20067" x="852488" y="428625"/>
          <p14:tracePt t="20075" x="862013" y="433388"/>
          <p14:tracePt t="20091" x="866775" y="438150"/>
          <p14:tracePt t="20243" x="866775" y="447675"/>
          <p14:tracePt t="20259" x="862013" y="452438"/>
          <p14:tracePt t="20267" x="857250" y="457200"/>
          <p14:tracePt t="20275" x="852488" y="457200"/>
          <p14:tracePt t="20283" x="852488" y="466725"/>
          <p14:tracePt t="20291" x="847725" y="476250"/>
          <p14:tracePt t="20299" x="838200" y="495300"/>
          <p14:tracePt t="20307" x="838200" y="504825"/>
          <p14:tracePt t="20315" x="838200" y="523875"/>
          <p14:tracePt t="20323" x="838200" y="542925"/>
          <p14:tracePt t="20331" x="838200" y="566738"/>
          <p14:tracePt t="20339" x="838200" y="581025"/>
          <p14:tracePt t="20346" x="838200" y="604838"/>
          <p14:tracePt t="20354" x="838200" y="633413"/>
          <p14:tracePt t="20363" x="838200" y="652463"/>
          <p14:tracePt t="20371" x="838200" y="676275"/>
          <p14:tracePt t="20378" x="838200" y="685800"/>
          <p14:tracePt t="20387" x="838200" y="704850"/>
          <p14:tracePt t="20395" x="838200" y="728663"/>
          <p14:tracePt t="20403" x="838200" y="733425"/>
          <p14:tracePt t="20411" x="838200" y="752475"/>
          <p14:tracePt t="20419" x="838200" y="762000"/>
          <p14:tracePt t="20427" x="838200" y="776288"/>
          <p14:tracePt t="20435" x="838200" y="785813"/>
          <p14:tracePt t="20443" x="838200" y="790575"/>
          <p14:tracePt t="20451" x="833438" y="800100"/>
          <p14:tracePt t="20467" x="833438" y="804863"/>
          <p14:tracePt t="20475" x="833438" y="809625"/>
          <p14:tracePt t="20483" x="828675" y="823913"/>
          <p14:tracePt t="20499" x="828675" y="828675"/>
          <p14:tracePt t="20507" x="828675" y="833438"/>
          <p14:tracePt t="20515" x="823913" y="838200"/>
          <p14:tracePt t="20523" x="823913" y="842963"/>
          <p14:tracePt t="20707" x="823913" y="852488"/>
          <p14:tracePt t="20723" x="823913" y="862013"/>
          <p14:tracePt t="20731" x="823913" y="871538"/>
          <p14:tracePt t="20739" x="823913" y="876300"/>
          <p14:tracePt t="20746" x="823913" y="885825"/>
          <p14:tracePt t="20755" x="823913" y="895350"/>
          <p14:tracePt t="20771" x="823913" y="909638"/>
          <p14:tracePt t="20779" x="823913" y="914400"/>
          <p14:tracePt t="20787" x="823913" y="919163"/>
          <p14:tracePt t="20795" x="823913" y="928688"/>
          <p14:tracePt t="20811" x="823913" y="933450"/>
          <p14:tracePt t="20843" x="823913" y="938213"/>
          <p14:tracePt t="20867" x="823913" y="947738"/>
          <p14:tracePt t="20875" x="823913" y="952500"/>
          <p14:tracePt t="20883" x="823913" y="957263"/>
          <p14:tracePt t="20891" x="823913" y="962025"/>
          <p14:tracePt t="20899" x="819150" y="966788"/>
          <p14:tracePt t="20907" x="814388" y="971550"/>
          <p14:tracePt t="20931" x="809625" y="971550"/>
          <p14:tracePt t="20955" x="804863" y="976313"/>
          <p14:tracePt t="20980" x="800100" y="976313"/>
          <p14:tracePt t="20987" x="790575" y="976313"/>
          <p14:tracePt t="20995" x="785813" y="976313"/>
          <p14:tracePt t="21003" x="771525" y="976313"/>
          <p14:tracePt t="21011" x="766763" y="976313"/>
          <p14:tracePt t="21019" x="752475" y="976313"/>
          <p14:tracePt t="21027" x="738188" y="976313"/>
          <p14:tracePt t="21035" x="728663" y="976313"/>
          <p14:tracePt t="21043" x="723900" y="976313"/>
          <p14:tracePt t="21051" x="719138" y="976313"/>
          <p14:tracePt t="21075" x="709613" y="976313"/>
          <p14:tracePt t="21083" x="704850" y="976313"/>
          <p14:tracePt t="21099" x="700088" y="976313"/>
          <p14:tracePt t="21154" x="695325" y="976313"/>
          <p14:tracePt t="21171" x="690563" y="981075"/>
          <p14:tracePt t="21211" x="685800" y="981075"/>
          <p14:tracePt t="21291" x="676275" y="985838"/>
          <p14:tracePt t="21355" x="657225" y="995363"/>
          <p14:tracePt t="21371" x="652463" y="995363"/>
          <p14:tracePt t="21387" x="652463" y="1000125"/>
          <p14:tracePt t="21403" x="642938" y="1000125"/>
          <p14:tracePt t="21411" x="638175" y="1000125"/>
          <p14:tracePt t="21427" x="628650" y="1000125"/>
          <p14:tracePt t="21435" x="619125" y="1000125"/>
          <p14:tracePt t="21443" x="614363" y="1000125"/>
          <p14:tracePt t="21451" x="609600" y="1004888"/>
          <p14:tracePt t="21459" x="604838" y="1004888"/>
          <p14:tracePt t="21467" x="600075" y="1004888"/>
          <p14:tracePt t="21475" x="590550" y="1004888"/>
          <p14:tracePt t="21491" x="585788" y="1009650"/>
          <p14:tracePt t="21507" x="576263" y="1009650"/>
          <p14:tracePt t="21522" x="571500" y="1009650"/>
          <p14:tracePt t="21595" x="571500" y="1014413"/>
          <p14:tracePt t="21627" x="566738" y="1019175"/>
          <p14:tracePt t="21651" x="561975" y="1023938"/>
          <p14:tracePt t="21658" x="557213" y="1028700"/>
          <p14:tracePt t="21675" x="547688" y="1038225"/>
          <p14:tracePt t="21683" x="542925" y="1042988"/>
          <p14:tracePt t="21699" x="533400" y="1042988"/>
          <p14:tracePt t="21707" x="533400" y="1047750"/>
          <p14:tracePt t="21715" x="528638" y="1047750"/>
          <p14:tracePt t="21731" x="523875" y="1047750"/>
          <p14:tracePt t="21755" x="514350" y="1047750"/>
          <p14:tracePt t="21763" x="509588" y="1047750"/>
          <p14:tracePt t="21779" x="504825" y="1052513"/>
          <p14:tracePt t="21803" x="495300" y="1052513"/>
          <p14:tracePt t="21811" x="490538" y="1052513"/>
          <p14:tracePt t="21819" x="485775" y="1052513"/>
          <p14:tracePt t="21835" x="481013" y="1057275"/>
          <p14:tracePt t="21867" x="466725" y="1062038"/>
          <p14:tracePt t="21891" x="457200" y="1066800"/>
          <p14:tracePt t="21915" x="447675" y="1085850"/>
          <p14:tracePt t="21923" x="442913" y="1090613"/>
          <p14:tracePt t="21931" x="438150" y="1090613"/>
          <p14:tracePt t="21939" x="428625" y="1095375"/>
          <p14:tracePt t="21947" x="423863" y="1095375"/>
          <p14:tracePt t="21955" x="423863" y="1100138"/>
          <p14:tracePt t="21971" x="419100" y="1104900"/>
          <p14:tracePt t="22066" x="419100" y="1109663"/>
          <p14:tracePt t="22099" x="419100" y="1114425"/>
          <p14:tracePt t="22123" x="419100" y="1119188"/>
          <p14:tracePt t="22139" x="447675" y="1128713"/>
          <p14:tracePt t="22147" x="476250" y="1128713"/>
          <p14:tracePt t="22154" x="504825" y="1128713"/>
          <p14:tracePt t="22163" x="523875" y="1128713"/>
          <p14:tracePt t="22171" x="538163" y="1128713"/>
          <p14:tracePt t="22179" x="557213" y="1128713"/>
          <p14:tracePt t="22187" x="581025" y="1128713"/>
          <p14:tracePt t="22195" x="585788" y="1128713"/>
          <p14:tracePt t="22202" x="590550" y="1128713"/>
          <p14:tracePt t="22715" x="590550" y="1133475"/>
          <p14:tracePt t="22724" x="590550" y="1138238"/>
          <p14:tracePt t="22731" x="590550" y="1147763"/>
          <p14:tracePt t="22738" x="576263" y="1171575"/>
          <p14:tracePt t="22747" x="566738" y="1209675"/>
          <p14:tracePt t="22755" x="566738" y="1243013"/>
          <p14:tracePt t="22763" x="557213" y="1257300"/>
          <p14:tracePt t="22771" x="547688" y="1266825"/>
          <p14:tracePt t="22779" x="542925" y="1271588"/>
          <p14:tracePt t="22786" x="528638" y="1276350"/>
          <p14:tracePt t="22803" x="523875" y="1276350"/>
          <p14:tracePt t="23139" x="528638" y="1276350"/>
          <p14:tracePt t="23171" x="533400" y="1276350"/>
          <p14:tracePt t="23283" x="538163" y="1281113"/>
          <p14:tracePt t="23347" x="533400" y="1281113"/>
          <p14:tracePt t="23379" x="528638" y="1281113"/>
          <p14:tracePt t="23387" x="523875" y="1281113"/>
          <p14:tracePt t="23427" x="509588" y="1281113"/>
          <p14:tracePt t="23435" x="504825" y="1281113"/>
          <p14:tracePt t="23443" x="490538" y="1281113"/>
          <p14:tracePt t="23451" x="485775" y="1281113"/>
          <p14:tracePt t="23459" x="481013" y="1281113"/>
          <p14:tracePt t="23467" x="461963" y="1281113"/>
          <p14:tracePt t="23475" x="457200" y="1281113"/>
          <p14:tracePt t="23483" x="452438" y="1281113"/>
          <p14:tracePt t="23491" x="447675" y="1281113"/>
          <p14:tracePt t="23499" x="442913" y="1281113"/>
          <p14:tracePt t="23507" x="438150" y="1281113"/>
          <p14:tracePt t="23515" x="428625" y="1276350"/>
          <p14:tracePt t="23523" x="423863" y="1271588"/>
          <p14:tracePt t="23531" x="419100" y="1271588"/>
          <p14:tracePt t="23547" x="409575" y="1266825"/>
          <p14:tracePt t="24419" x="409575" y="1276350"/>
          <p14:tracePt t="24427" x="409575" y="1285875"/>
          <p14:tracePt t="24443" x="409575" y="1290638"/>
          <p14:tracePt t="24451" x="400050" y="1295400"/>
          <p14:tracePt t="24459" x="395288" y="1300163"/>
          <p14:tracePt t="24467" x="395288" y="1304925"/>
          <p14:tracePt t="24475" x="395288" y="1309688"/>
          <p14:tracePt t="24483" x="395288" y="1314450"/>
          <p14:tracePt t="24491" x="395288" y="1319213"/>
          <p14:tracePt t="24507" x="390525" y="1328738"/>
          <p14:tracePt t="24666" x="385763" y="1338263"/>
          <p14:tracePt t="24683" x="381000" y="1343025"/>
          <p14:tracePt t="24690" x="376238" y="1347788"/>
          <p14:tracePt t="24698" x="371475" y="1357313"/>
          <p14:tracePt t="24723" x="371475" y="1371600"/>
          <p14:tracePt t="24731" x="371475" y="1376363"/>
          <p14:tracePt t="24739" x="366713" y="1385888"/>
          <p14:tracePt t="24755" x="366713" y="1400175"/>
          <p14:tracePt t="24763" x="366713" y="1404938"/>
          <p14:tracePt t="24771" x="366713" y="1409700"/>
          <p14:tracePt t="24779" x="366713" y="1423988"/>
          <p14:tracePt t="24795" x="366713" y="1438275"/>
          <p14:tracePt t="24803" x="366713" y="1457325"/>
          <p14:tracePt t="24811" x="366713" y="1471613"/>
          <p14:tracePt t="24819" x="366713" y="1481138"/>
          <p14:tracePt t="24827" x="366713" y="1500188"/>
          <p14:tracePt t="24835" x="366713" y="1514475"/>
          <p14:tracePt t="24843" x="366713" y="1533525"/>
          <p14:tracePt t="24851" x="366713" y="1547813"/>
          <p14:tracePt t="24859" x="366713" y="1557338"/>
          <p14:tracePt t="24867" x="366713" y="1576388"/>
          <p14:tracePt t="24874" x="366713" y="1590675"/>
          <p14:tracePt t="24883" x="361950" y="1609725"/>
          <p14:tracePt t="24891" x="361950" y="1619250"/>
          <p14:tracePt t="24899" x="361950" y="1633538"/>
          <p14:tracePt t="24907" x="352425" y="1657350"/>
          <p14:tracePt t="24923" x="352425" y="1671638"/>
          <p14:tracePt t="24931" x="352425" y="1681163"/>
          <p14:tracePt t="24939" x="352425" y="1695450"/>
          <p14:tracePt t="24947" x="352425" y="1704975"/>
          <p14:tracePt t="24955" x="352425" y="1728788"/>
          <p14:tracePt t="24963" x="352425" y="1743075"/>
          <p14:tracePt t="24971" x="352425" y="1752600"/>
          <p14:tracePt t="24979" x="352425" y="1766888"/>
          <p14:tracePt t="24987" x="352425" y="1776413"/>
          <p14:tracePt t="24994" x="352425" y="1800225"/>
          <p14:tracePt t="25002" x="352425" y="1819275"/>
          <p14:tracePt t="25011" x="352425" y="1833563"/>
          <p14:tracePt t="25019" x="352425" y="1857375"/>
          <p14:tracePt t="25027" x="352425" y="1871663"/>
          <p14:tracePt t="25035" x="352425" y="1885950"/>
          <p14:tracePt t="25043" x="352425" y="1909763"/>
          <p14:tracePt t="25051" x="352425" y="1928813"/>
          <p14:tracePt t="25059" x="352425" y="1952625"/>
          <p14:tracePt t="25067" x="352425" y="1966913"/>
          <p14:tracePt t="25075" x="352425" y="1995488"/>
          <p14:tracePt t="25083" x="352425" y="2024063"/>
          <p14:tracePt t="25091" x="352425" y="2062163"/>
          <p14:tracePt t="25099" x="352425" y="2090738"/>
          <p14:tracePt t="25107" x="352425" y="2128838"/>
          <p14:tracePt t="25115" x="352425" y="2171700"/>
          <p14:tracePt t="25123" x="352425" y="2219325"/>
          <p14:tracePt t="25131" x="352425" y="2266950"/>
          <p14:tracePt t="25139" x="352425" y="2324100"/>
          <p14:tracePt t="25147" x="352425" y="2390775"/>
          <p14:tracePt t="25155" x="352425" y="2457450"/>
          <p14:tracePt t="25163" x="352425" y="2505075"/>
          <p14:tracePt t="25171" x="352425" y="2562225"/>
          <p14:tracePt t="25179" x="352425" y="2609850"/>
          <p14:tracePt t="25187" x="352425" y="2676525"/>
          <p14:tracePt t="25195" x="352425" y="2752725"/>
          <p14:tracePt t="25203" x="352425" y="2828925"/>
          <p14:tracePt t="25211" x="352425" y="2905125"/>
          <p14:tracePt t="25219" x="357188" y="2981325"/>
          <p14:tracePt t="25227" x="361950" y="3048000"/>
          <p14:tracePt t="25235" x="371475" y="3114675"/>
          <p14:tracePt t="25243" x="385763" y="3176588"/>
          <p14:tracePt t="25251" x="390525" y="3224213"/>
          <p14:tracePt t="25259" x="390525" y="3271838"/>
          <p14:tracePt t="25267" x="390525" y="3328988"/>
          <p14:tracePt t="25275" x="390525" y="3376613"/>
          <p14:tracePt t="25283" x="404813" y="3448050"/>
          <p14:tracePt t="25291" x="404813" y="3486150"/>
          <p14:tracePt t="25298" x="404813" y="3543300"/>
          <p14:tracePt t="25307" x="404813" y="3581400"/>
          <p14:tracePt t="25314" x="404813" y="3629025"/>
          <p14:tracePt t="25323" x="404813" y="3676650"/>
          <p14:tracePt t="25331" x="404813" y="3714750"/>
          <p14:tracePt t="25339" x="404813" y="3762375"/>
          <p14:tracePt t="25347" x="404813" y="3819525"/>
          <p14:tracePt t="25355" x="404813" y="3857625"/>
          <p14:tracePt t="25363" x="423863" y="3919538"/>
          <p14:tracePt t="25371" x="433388" y="3962400"/>
          <p14:tracePt t="25379" x="433388" y="4000500"/>
          <p14:tracePt t="25387" x="442913" y="4029075"/>
          <p14:tracePt t="25395" x="447675" y="4081463"/>
          <p14:tracePt t="25402" x="452438" y="4100513"/>
          <p14:tracePt t="25411" x="461963" y="4148138"/>
          <p14:tracePt t="25419" x="466725" y="4200525"/>
          <p14:tracePt t="25427" x="466725" y="4257675"/>
          <p14:tracePt t="25435" x="476250" y="4295775"/>
          <p14:tracePt t="25443" x="490538" y="4338638"/>
          <p14:tracePt t="25451" x="490538" y="4376738"/>
          <p14:tracePt t="25459" x="495300" y="4410075"/>
          <p14:tracePt t="25467" x="500063" y="4438650"/>
          <p14:tracePt t="25475" x="500063" y="4467225"/>
          <p14:tracePt t="25483" x="504825" y="4491038"/>
          <p14:tracePt t="25491" x="504825" y="4519613"/>
          <p14:tracePt t="25499" x="504825" y="4543425"/>
          <p14:tracePt t="25507" x="519113" y="4562475"/>
          <p14:tracePt t="25515" x="519113" y="4572000"/>
          <p14:tracePt t="25523" x="519113" y="4586288"/>
          <p14:tracePt t="25531" x="523875" y="4591050"/>
          <p14:tracePt t="25539" x="523875" y="4600575"/>
          <p14:tracePt t="25547" x="528638" y="4610100"/>
          <p14:tracePt t="25555" x="533400" y="4619625"/>
          <p14:tracePt t="25562" x="533400" y="4624388"/>
          <p14:tracePt t="25571" x="542925" y="4643438"/>
          <p14:tracePt t="25579" x="547688" y="4648200"/>
          <p14:tracePt t="25587" x="547688" y="4652963"/>
          <p14:tracePt t="25595" x="561975" y="4667250"/>
          <p14:tracePt t="25611" x="576263" y="4676775"/>
          <p14:tracePt t="25619" x="590550" y="4681538"/>
          <p14:tracePt t="25628" x="595313" y="4686300"/>
          <p14:tracePt t="25635" x="604838" y="4695825"/>
          <p14:tracePt t="25643" x="619125" y="4700588"/>
          <p14:tracePt t="25651" x="628650" y="4705350"/>
          <p14:tracePt t="25659" x="642938" y="4714875"/>
          <p14:tracePt t="25667" x="661988" y="4719638"/>
          <p14:tracePt t="25674" x="685800" y="4738688"/>
          <p14:tracePt t="25683" x="709613" y="4752975"/>
          <p14:tracePt t="25691" x="738188" y="4757738"/>
          <p14:tracePt t="25699" x="790575" y="4781550"/>
          <p14:tracePt t="25707" x="828675" y="4791075"/>
          <p14:tracePt t="25714" x="871538" y="4805363"/>
          <p14:tracePt t="25723" x="938213" y="4814888"/>
          <p14:tracePt t="25731" x="1000125" y="4819650"/>
          <p14:tracePt t="25739" x="1057275" y="4829175"/>
          <p14:tracePt t="25747" x="1123950" y="4852988"/>
          <p14:tracePt t="25755" x="1195388" y="4867275"/>
          <p14:tracePt t="25811" x="1362075" y="4843463"/>
          <p14:tracePt t="25819" x="1309688" y="4814888"/>
          <p14:tracePt t="26171" x="1362075" y="4810125"/>
          <p14:tracePt t="26179" x="1481138" y="4810125"/>
          <p14:tracePt t="26187" x="1576388" y="4810125"/>
          <p14:tracePt t="26194" x="1666875" y="4810125"/>
          <p14:tracePt t="26203" x="1828800" y="4810125"/>
          <p14:tracePt t="26211" x="1981200" y="4810125"/>
          <p14:tracePt t="26219" x="2138363" y="4810125"/>
          <p14:tracePt t="26227" x="2276475" y="4810125"/>
          <p14:tracePt t="26235" x="2414588" y="4810125"/>
          <p14:tracePt t="26243" x="2533650" y="4810125"/>
          <p14:tracePt t="26251" x="2614613" y="4810125"/>
          <p14:tracePt t="26263" x="2690813" y="4810125"/>
          <p14:tracePt t="26269" x="2757488" y="4810125"/>
          <p14:tracePt t="26277" x="2800350" y="4810125"/>
          <p14:tracePt t="26283" x="2819400" y="4795838"/>
          <p14:tracePt t="26291" x="2838450" y="4791075"/>
          <p14:tracePt t="26299" x="2843213" y="4786313"/>
          <p14:tracePt t="26331" x="2838450" y="4772025"/>
          <p14:tracePt t="26339" x="2833688" y="4767263"/>
          <p14:tracePt t="26355" x="2824163" y="4752975"/>
          <p14:tracePt t="26363" x="2824163" y="4729163"/>
          <p14:tracePt t="26371" x="2824163" y="4714875"/>
          <p14:tracePt t="26379" x="2824163" y="4691063"/>
          <p14:tracePt t="26387" x="2824163" y="4667250"/>
          <p14:tracePt t="26394" x="2819400" y="4633913"/>
          <p14:tracePt t="26403" x="2790825" y="4600575"/>
          <p14:tracePt t="26875" x="2795588" y="4591050"/>
          <p14:tracePt t="26883" x="2795588" y="4562475"/>
          <p14:tracePt t="26891" x="2838450" y="4524375"/>
          <p14:tracePt t="26899" x="2881313" y="4433888"/>
          <p14:tracePt t="26907" x="2909888" y="4348163"/>
          <p14:tracePt t="26915" x="2943225" y="4262438"/>
          <p14:tracePt t="26923" x="2957513" y="4162425"/>
          <p14:tracePt t="26931" x="2986088" y="4043363"/>
          <p14:tracePt t="26939" x="2986088" y="3867150"/>
          <p14:tracePt t="26947" x="2986088" y="3652838"/>
          <p14:tracePt t="26955" x="2986088" y="3381375"/>
          <p14:tracePt t="26962" x="2952750" y="3119438"/>
          <p14:tracePt t="26971" x="2900363" y="2852738"/>
          <p14:tracePt t="26979" x="2847975" y="2676525"/>
          <p14:tracePt t="26986" x="2781300" y="2495550"/>
          <p14:tracePt t="26995" x="2728913" y="2357438"/>
          <p14:tracePt t="27003" x="2690813" y="2238375"/>
          <p14:tracePt t="27011" x="2686050" y="2152650"/>
          <p14:tracePt t="27019" x="2676525" y="2090738"/>
          <p14:tracePt t="27026" x="2676525" y="2052638"/>
          <p14:tracePt t="27035" x="2676525" y="2033588"/>
          <p14:tracePt t="27043" x="2676525" y="2024063"/>
          <p14:tracePt t="27059" x="2676525" y="2014538"/>
          <p14:tracePt t="27075" x="2681288" y="2009775"/>
          <p14:tracePt t="27083" x="2690813" y="2014538"/>
          <p14:tracePt t="27091" x="2695575" y="2014538"/>
          <p14:tracePt t="27099" x="2709863" y="2024063"/>
          <p14:tracePt t="27107" x="2714625" y="2028825"/>
          <p14:tracePt t="27155" x="2724150" y="2028825"/>
          <p14:tracePt t="27171" x="2728913" y="2028825"/>
          <p14:tracePt t="27187" x="2733675" y="2028825"/>
          <p14:tracePt t="27195" x="2747963" y="2028825"/>
          <p14:tracePt t="27203" x="2776538" y="2028825"/>
          <p14:tracePt t="27211" x="2805113" y="2033588"/>
          <p14:tracePt t="27219" x="2838450" y="2033588"/>
          <p14:tracePt t="27227" x="2867025" y="2033588"/>
          <p14:tracePt t="27235" x="2881313" y="2033588"/>
          <p14:tracePt t="27243" x="2900363" y="2033588"/>
          <p14:tracePt t="27251" x="2924175" y="2028825"/>
          <p14:tracePt t="27259" x="2933700" y="2024063"/>
          <p14:tracePt t="27266" x="2957513" y="2014538"/>
          <p14:tracePt t="27275" x="2962275" y="2014538"/>
          <p14:tracePt t="27283" x="2971800" y="2014538"/>
          <p14:tracePt t="27307" x="2976563" y="2033588"/>
          <p14:tracePt t="27315" x="2976563" y="2047875"/>
          <p14:tracePt t="27323" x="2976563" y="2052638"/>
          <p14:tracePt t="27331" x="2976563" y="2057400"/>
          <p14:tracePt t="27659" x="2976563" y="2024063"/>
          <p14:tracePt t="27682" x="2976563" y="2014538"/>
          <p14:tracePt t="27691" x="2971800" y="2009775"/>
          <p14:tracePt t="27707" x="2967038" y="2005013"/>
          <p14:tracePt t="27715" x="2957513" y="2000250"/>
          <p14:tracePt t="27723" x="2952750" y="2000250"/>
          <p14:tracePt t="27731" x="2933700" y="1985963"/>
          <p14:tracePt t="27739" x="2919413" y="1976438"/>
          <p14:tracePt t="27748" x="2895600" y="1957388"/>
          <p14:tracePt t="27755" x="2890838" y="1952625"/>
          <p14:tracePt t="27763" x="2867025" y="1924050"/>
          <p14:tracePt t="27771" x="2843213" y="1900238"/>
          <p14:tracePt t="27779" x="2814638" y="1857375"/>
          <p14:tracePt t="27787" x="2795588" y="1838325"/>
          <p14:tracePt t="27795" x="2781300" y="1824038"/>
          <p14:tracePt t="27803" x="2752725" y="1795463"/>
          <p14:tracePt t="27811" x="2738438" y="1785938"/>
          <p14:tracePt t="27819" x="2728913" y="1776413"/>
          <p14:tracePt t="27835" x="2728913" y="1757363"/>
          <p14:tracePt t="27843" x="2728913" y="1752600"/>
          <p14:tracePt t="27851" x="2728913" y="1743075"/>
          <p14:tracePt t="27859" x="2733675" y="1733550"/>
          <p14:tracePt t="27867" x="2738438" y="1724025"/>
          <p14:tracePt t="27875" x="2747963" y="1714500"/>
          <p14:tracePt t="27883" x="2747963" y="1704975"/>
          <p14:tracePt t="27899" x="2747963" y="1700213"/>
          <p14:tracePt t="27931" x="2752725" y="1695450"/>
          <p14:tracePt t="27947" x="2767013" y="1695450"/>
          <p14:tracePt t="27955" x="2781300" y="1700213"/>
          <p14:tracePt t="27963" x="2800350" y="1738313"/>
          <p14:tracePt t="27970" x="2805113" y="1752600"/>
          <p14:tracePt t="27979" x="2819400" y="1771650"/>
          <p14:tracePt t="27987" x="2819400" y="1790700"/>
          <p14:tracePt t="27995" x="2819400" y="1795463"/>
          <p14:tracePt t="28027" x="2819400" y="1800225"/>
          <p14:tracePt t="28035" x="2809875" y="1800225"/>
          <p14:tracePt t="28043" x="2786063" y="1800225"/>
          <p14:tracePt t="28051" x="2771775" y="1781175"/>
          <p14:tracePt t="28059" x="2762250" y="1771650"/>
          <p14:tracePt t="28067" x="2743200" y="1762125"/>
          <p14:tracePt t="28075" x="2743200" y="1757363"/>
          <p14:tracePt t="28083" x="2728913" y="1747838"/>
          <p14:tracePt t="28091" x="2724150" y="1743075"/>
          <p14:tracePt t="28098" x="2714625" y="1738313"/>
          <p14:tracePt t="28107" x="2709863" y="1738313"/>
          <p14:tracePt t="28115" x="2705100" y="1733550"/>
          <p14:tracePt t="28123" x="2700338" y="1728788"/>
          <p14:tracePt t="28131" x="2695575" y="1724025"/>
          <p14:tracePt t="28139" x="2690813" y="1709738"/>
          <p14:tracePt t="28156" x="2681288" y="1700213"/>
          <p14:tracePt t="28179" x="2681288" y="1695450"/>
          <p14:tracePt t="28243" x="2681288" y="1690688"/>
          <p14:tracePt t="28251" x="2681288" y="1685925"/>
          <p14:tracePt t="28259" x="2681288" y="1666875"/>
          <p14:tracePt t="28267" x="2690813" y="1657350"/>
          <p14:tracePt t="28275" x="2695575" y="1647825"/>
          <p14:tracePt t="28283" x="2695575" y="1643063"/>
          <p14:tracePt t="28291" x="2705100" y="1638300"/>
          <p14:tracePt t="28307" x="2714625" y="1624013"/>
          <p14:tracePt t="28323" x="2724150" y="1624013"/>
          <p14:tracePt t="28355" x="2728913" y="1624013"/>
          <p14:tracePt t="28626" x="2733675" y="1624013"/>
          <p14:tracePt t="28651" x="2738438" y="1624013"/>
          <p14:tracePt t="28659" x="2743200" y="1628775"/>
          <p14:tracePt t="28675" x="2743200" y="1638300"/>
          <p14:tracePt t="28683" x="2743200" y="1643063"/>
          <p14:tracePt t="28698" x="2743200" y="1647825"/>
          <p14:tracePt t="28899" x="2743200" y="1643063"/>
          <p14:tracePt t="28906" x="2728913" y="1604963"/>
          <p14:tracePt t="28915" x="2690813" y="1557338"/>
          <p14:tracePt t="28923" x="2657475" y="1524000"/>
          <p14:tracePt t="28931" x="2609850" y="1481138"/>
          <p14:tracePt t="28939" x="2557463" y="1443038"/>
          <p14:tracePt t="28947" x="2481263" y="1385888"/>
          <p14:tracePt t="28955" x="2386013" y="1328738"/>
          <p14:tracePt t="28963" x="2243138" y="1219200"/>
          <p14:tracePt t="28971" x="2071688" y="1114425"/>
          <p14:tracePt t="28978" x="1919288" y="1014413"/>
          <p14:tracePt t="28987" x="1733550" y="938213"/>
          <p14:tracePt t="28994" x="1571625" y="871538"/>
          <p14:tracePt t="29003" x="1485900" y="828675"/>
          <p14:tracePt t="29011" x="1404938" y="800100"/>
          <p14:tracePt t="29019" x="1338263" y="762000"/>
          <p14:tracePt t="29026" x="1276350" y="738188"/>
          <p14:tracePt t="29035" x="1233488" y="719138"/>
          <p14:tracePt t="29043" x="1209675" y="700088"/>
          <p14:tracePt t="29051" x="1190625" y="681038"/>
          <p14:tracePt t="29059" x="1181100" y="671513"/>
          <p14:tracePt t="29067" x="1176338" y="666750"/>
          <p14:tracePt t="29075" x="1176338" y="661988"/>
          <p14:tracePt t="29083" x="1171575" y="657225"/>
          <p14:tracePt t="29171" x="1176338" y="657225"/>
          <p14:tracePt t="29179" x="1190625" y="671513"/>
          <p14:tracePt t="29187" x="1209675" y="695325"/>
          <p14:tracePt t="29195" x="1243013" y="719138"/>
          <p14:tracePt t="29203" x="1276350" y="742950"/>
          <p14:tracePt t="29210" x="1300163" y="766763"/>
          <p14:tracePt t="29219" x="1343025" y="804863"/>
          <p14:tracePt t="29227" x="1400175" y="838200"/>
          <p14:tracePt t="29235" x="1423988" y="866775"/>
          <p14:tracePt t="29243" x="1476375" y="909638"/>
          <p14:tracePt t="29251" x="1509713" y="938213"/>
          <p14:tracePt t="29259" x="1538288" y="966788"/>
          <p14:tracePt t="29267" x="1571625" y="1000125"/>
          <p14:tracePt t="29275" x="1614488" y="1038225"/>
          <p14:tracePt t="29283" x="1643063" y="1062038"/>
          <p14:tracePt t="29291" x="1666875" y="1081088"/>
          <p14:tracePt t="29299" x="1700213" y="1109663"/>
          <p14:tracePt t="29307" x="1743075" y="1138238"/>
          <p14:tracePt t="29315" x="1804988" y="1176338"/>
          <p14:tracePt t="29323" x="1857375" y="1219200"/>
          <p14:tracePt t="29331" x="1928813" y="1266825"/>
          <p14:tracePt t="29339" x="2009775" y="1323975"/>
          <p14:tracePt t="29347" x="2062163" y="1376363"/>
          <p14:tracePt t="29355" x="2124075" y="1433513"/>
          <p14:tracePt t="29363" x="2185988" y="1485900"/>
          <p14:tracePt t="29371" x="2233613" y="1524000"/>
          <p14:tracePt t="29379" x="2295525" y="1571625"/>
          <p14:tracePt t="29387" x="2347913" y="1609725"/>
          <p14:tracePt t="29395" x="2400300" y="1652588"/>
          <p14:tracePt t="29403" x="2433638" y="1695450"/>
          <p14:tracePt t="29411" x="2471738" y="1743075"/>
          <p14:tracePt t="29419" x="2519363" y="1795463"/>
          <p14:tracePt t="29427" x="2543175" y="1828800"/>
          <p14:tracePt t="29435" x="2566988" y="1862138"/>
          <p14:tracePt t="29443" x="2571750" y="1876425"/>
          <p14:tracePt t="29450" x="2581275" y="1909763"/>
          <p14:tracePt t="29459" x="2586038" y="1919288"/>
          <p14:tracePt t="29467" x="2590800" y="1933575"/>
          <p14:tracePt t="29475" x="2595563" y="1938338"/>
          <p14:tracePt t="29483" x="2595563" y="1952625"/>
          <p14:tracePt t="29491" x="2595563" y="1957388"/>
          <p14:tracePt t="29571" x="2590800" y="1957388"/>
          <p14:tracePt t="29579" x="2581275" y="1957388"/>
          <p14:tracePt t="29587" x="2576513" y="1957388"/>
          <p14:tracePt t="29595" x="2566988" y="1957388"/>
          <p14:tracePt t="29603" x="2552700" y="1957388"/>
          <p14:tracePt t="29611" x="2543175" y="1957388"/>
          <p14:tracePt t="29619" x="2514600" y="1957388"/>
          <p14:tracePt t="29627" x="2500313" y="1957388"/>
          <p14:tracePt t="29635" x="2471738" y="1957388"/>
          <p14:tracePt t="29643" x="2462213" y="1957388"/>
          <p14:tracePt t="29651" x="2443163" y="1957388"/>
          <p14:tracePt t="29659" x="2419350" y="1957388"/>
          <p14:tracePt t="29667" x="2405063" y="1957388"/>
          <p14:tracePt t="29675" x="2395538" y="1957388"/>
          <p14:tracePt t="29683" x="2386013" y="1957388"/>
          <p14:tracePt t="29690" x="2371725" y="1957388"/>
          <p14:tracePt t="29698" x="2362200" y="1957388"/>
          <p14:tracePt t="29707" x="2333625" y="1952625"/>
          <p14:tracePt t="29715" x="2300288" y="1938338"/>
          <p14:tracePt t="29722" x="2247900" y="1919288"/>
          <p14:tracePt t="29730" x="2200275" y="1905000"/>
          <p14:tracePt t="29739" x="2119313" y="1862138"/>
          <p14:tracePt t="29746" x="2047875" y="1833563"/>
          <p14:tracePt t="29754" x="1962150" y="1790700"/>
          <p14:tracePt t="29763" x="1881188" y="1762125"/>
          <p14:tracePt t="29771" x="1809750" y="1719263"/>
          <p14:tracePt t="29778" x="1733550" y="1681163"/>
          <p14:tracePt t="29786" x="1643063" y="1633538"/>
          <p14:tracePt t="29795" x="1571625" y="1585913"/>
          <p14:tracePt t="29803" x="1490663" y="1528763"/>
          <p14:tracePt t="29811" x="1395413" y="1471613"/>
          <p14:tracePt t="29818" x="1295400" y="1385888"/>
          <p14:tracePt t="29827" x="1181100" y="1319213"/>
          <p14:tracePt t="29834" x="1081088" y="1243013"/>
          <p14:tracePt t="29843" x="981075" y="1185863"/>
          <p14:tracePt t="29851" x="919163" y="1138238"/>
          <p14:tracePt t="29859" x="847725" y="1081088"/>
          <p14:tracePt t="29867" x="804863" y="1042988"/>
          <p14:tracePt t="29875" x="771525" y="1009650"/>
          <p14:tracePt t="29883" x="742950" y="985838"/>
          <p14:tracePt t="29891" x="728663" y="966788"/>
          <p14:tracePt t="29899" x="719138" y="952500"/>
          <p14:tracePt t="29907" x="704850" y="933450"/>
          <p14:tracePt t="29914" x="704850" y="928688"/>
          <p14:tracePt t="29923" x="704850" y="909638"/>
          <p14:tracePt t="29931" x="700088" y="900113"/>
          <p14:tracePt t="29939" x="700088" y="885825"/>
          <p14:tracePt t="29947" x="700088" y="871538"/>
          <p14:tracePt t="29955" x="700088" y="847725"/>
          <p14:tracePt t="29963" x="700088" y="833438"/>
          <p14:tracePt t="29971" x="700088" y="823913"/>
          <p14:tracePt t="29978" x="704850" y="819150"/>
          <p14:tracePt t="29995" x="709613" y="814388"/>
          <p14:tracePt t="30003" x="714375" y="814388"/>
          <p14:tracePt t="30019" x="719138" y="809625"/>
          <p14:tracePt t="30026" x="723900" y="804863"/>
          <p14:tracePt t="30035" x="728663" y="804863"/>
          <p14:tracePt t="30043" x="747713" y="804863"/>
          <p14:tracePt t="30050" x="762000" y="800100"/>
          <p14:tracePt t="30059" x="781050" y="800100"/>
          <p14:tracePt t="30067" x="814388" y="795338"/>
          <p14:tracePt t="30075" x="862013" y="781050"/>
          <p14:tracePt t="30083" x="900113" y="781050"/>
          <p14:tracePt t="30091" x="933450" y="771525"/>
          <p14:tracePt t="30099" x="962025" y="771525"/>
          <p14:tracePt t="30107" x="1000125" y="766763"/>
          <p14:tracePt t="30115" x="1023938" y="766763"/>
          <p14:tracePt t="30123" x="1057275" y="766763"/>
          <p14:tracePt t="30131" x="1090613" y="766763"/>
          <p14:tracePt t="30139" x="1128713" y="766763"/>
          <p14:tracePt t="30147" x="1176338" y="766763"/>
          <p14:tracePt t="30155" x="1214438" y="766763"/>
          <p14:tracePt t="30162" x="1262063" y="766763"/>
          <p14:tracePt t="30171" x="1319213" y="766763"/>
          <p14:tracePt t="30179" x="1376363" y="766763"/>
          <p14:tracePt t="30187" x="1433513" y="766763"/>
          <p14:tracePt t="30195" x="1485900" y="781050"/>
          <p14:tracePt t="30203" x="1543050" y="800100"/>
          <p14:tracePt t="30211" x="1624013" y="819150"/>
          <p14:tracePt t="30219" x="1709738" y="852488"/>
          <p14:tracePt t="30227" x="1804988" y="876300"/>
          <p14:tracePt t="30234" x="1895475" y="900113"/>
          <p14:tracePt t="30242" x="2005013" y="933450"/>
          <p14:tracePt t="30251" x="2105025" y="962025"/>
          <p14:tracePt t="30259" x="2181225" y="981075"/>
          <p14:tracePt t="30267" x="2281238" y="1014413"/>
          <p14:tracePt t="30275" x="2338388" y="1028700"/>
          <p14:tracePt t="30283" x="2381250" y="1038225"/>
          <p14:tracePt t="30291" x="2428875" y="1057275"/>
          <p14:tracePt t="30299" x="2462213" y="1066800"/>
          <p14:tracePt t="30307" x="2490788" y="1071563"/>
          <p14:tracePt t="30315" x="2514600" y="1085850"/>
          <p14:tracePt t="30323" x="2538413" y="1090613"/>
          <p14:tracePt t="30331" x="2552700" y="1095375"/>
          <p14:tracePt t="30339" x="2562225" y="1100138"/>
          <p14:tracePt t="30346" x="2581275" y="1109663"/>
          <p14:tracePt t="30355" x="2590800" y="1114425"/>
          <p14:tracePt t="30371" x="2605088" y="1119188"/>
          <p14:tracePt t="30378" x="2609850" y="1123950"/>
          <p14:tracePt t="30387" x="2614613" y="1133475"/>
          <p14:tracePt t="30411" x="2614613" y="1138238"/>
          <p14:tracePt t="30427" x="2614613" y="1143000"/>
          <p14:tracePt t="30435" x="2614613" y="1157288"/>
          <p14:tracePt t="30443" x="2609850" y="1157288"/>
          <p14:tracePt t="30451" x="2605088" y="1162050"/>
          <p14:tracePt t="30459" x="2590800" y="1166813"/>
          <p14:tracePt t="30467" x="2576513" y="1185863"/>
          <p14:tracePt t="30475" x="2571750" y="1190625"/>
          <p14:tracePt t="30483" x="2566988" y="1190625"/>
          <p14:tracePt t="30491" x="2562225" y="1195388"/>
          <p14:tracePt t="30499" x="2562225" y="1200150"/>
          <p14:tracePt t="30507" x="2557463" y="1209675"/>
          <p14:tracePt t="30523" x="2557463" y="1219200"/>
          <p14:tracePt t="30531" x="2557463" y="1223963"/>
          <p14:tracePt t="30538" x="2557463" y="1228725"/>
          <p14:tracePt t="30555" x="2552700" y="1228725"/>
          <p14:tracePt t="30715" x="2547938" y="1223963"/>
          <p14:tracePt t="30731" x="2547938" y="1219200"/>
          <p14:tracePt t="30747" x="2543175" y="1214438"/>
          <p14:tracePt t="30779" x="2543175" y="1209675"/>
          <p14:tracePt t="30851" x="2538413" y="1204913"/>
          <p14:tracePt t="30875" x="2528888" y="1204913"/>
          <p14:tracePt t="30883" x="2524125" y="1204913"/>
          <p14:tracePt t="30891" x="2519363" y="1204913"/>
          <p14:tracePt t="30907" x="2509838" y="1204913"/>
          <p14:tracePt t="30915" x="2505075" y="1200150"/>
          <p14:tracePt t="30931" x="2495550" y="1200150"/>
          <p14:tracePt t="30939" x="2481263" y="1200150"/>
          <p14:tracePt t="30947" x="2471738" y="1200150"/>
          <p14:tracePt t="30955" x="2447925" y="1195388"/>
          <p14:tracePt t="30963" x="2443163" y="1195388"/>
          <p14:tracePt t="30971" x="2419350" y="1195388"/>
          <p14:tracePt t="30979" x="2400300" y="1195388"/>
          <p14:tracePt t="30987" x="2376488" y="1195388"/>
          <p14:tracePt t="30995" x="2357438" y="1195388"/>
          <p14:tracePt t="31003" x="2333625" y="1195388"/>
          <p14:tracePt t="31011" x="2314575" y="1195388"/>
          <p14:tracePt t="31019" x="2290763" y="1195388"/>
          <p14:tracePt t="31027" x="2271713" y="1195388"/>
          <p14:tracePt t="31035" x="2247900" y="1195388"/>
          <p14:tracePt t="31043" x="2233613" y="1195388"/>
          <p14:tracePt t="31051" x="2214563" y="1195388"/>
          <p14:tracePt t="31059" x="2190750" y="1195388"/>
          <p14:tracePt t="31067" x="2181225" y="1195388"/>
          <p14:tracePt t="31075" x="2152650" y="1195388"/>
          <p14:tracePt t="31083" x="2138363" y="1195388"/>
          <p14:tracePt t="31091" x="2119313" y="1195388"/>
          <p14:tracePt t="31099" x="2100263" y="1195388"/>
          <p14:tracePt t="31107" x="2081213" y="1195388"/>
          <p14:tracePt t="31115" x="2052638" y="1195388"/>
          <p14:tracePt t="31123" x="2028825" y="1195388"/>
          <p14:tracePt t="31131" x="2000250" y="1195388"/>
          <p14:tracePt t="31139" x="1985963" y="1195388"/>
          <p14:tracePt t="31147" x="1966913" y="1195388"/>
          <p14:tracePt t="31155" x="1938338" y="1195388"/>
          <p14:tracePt t="31163" x="1909763" y="1195388"/>
          <p14:tracePt t="31171" x="1876425" y="1195388"/>
          <p14:tracePt t="31179" x="1828800" y="1195388"/>
          <p14:tracePt t="31187" x="1781175" y="1195388"/>
          <p14:tracePt t="31195" x="1724025" y="1195388"/>
          <p14:tracePt t="31203" x="1676400" y="1195388"/>
          <p14:tracePt t="31210" x="1609725" y="1195388"/>
          <p14:tracePt t="31219" x="1571625" y="1195388"/>
          <p14:tracePt t="31227" x="1514475" y="1204913"/>
          <p14:tracePt t="31235" x="1471613" y="1204913"/>
          <p14:tracePt t="31242" x="1433513" y="1204913"/>
          <p14:tracePt t="31251" x="1404938" y="1204913"/>
          <p14:tracePt t="31259" x="1376363" y="1204913"/>
          <p14:tracePt t="31267" x="1347788" y="1204913"/>
          <p14:tracePt t="31275" x="1323975" y="1204913"/>
          <p14:tracePt t="31283" x="1314450" y="1204913"/>
          <p14:tracePt t="31291" x="1300163" y="1204913"/>
          <p14:tracePt t="31299" x="1290638" y="1204913"/>
          <p14:tracePt t="31307" x="1276350" y="1204913"/>
          <p14:tracePt t="31315" x="1252538" y="1204913"/>
          <p14:tracePt t="31323" x="1247775" y="1204913"/>
          <p14:tracePt t="31330" x="1223963" y="1204913"/>
          <p14:tracePt t="31339" x="1204913" y="1204913"/>
          <p14:tracePt t="31347" x="1185863" y="1204913"/>
          <p14:tracePt t="31355" x="1166813" y="1204913"/>
          <p14:tracePt t="31363" x="1138238" y="1204913"/>
          <p14:tracePt t="31371" x="1114425" y="1204913"/>
          <p14:tracePt t="31379" x="1104900" y="1204913"/>
          <p14:tracePt t="31387" x="1090613" y="1204913"/>
          <p14:tracePt t="31395" x="1081088" y="1204913"/>
          <p14:tracePt t="31403" x="1071563" y="1204913"/>
          <p14:tracePt t="31411" x="1066800" y="1204913"/>
          <p14:tracePt t="31419" x="1057275" y="1204913"/>
          <p14:tracePt t="31427" x="1047750" y="1204913"/>
          <p14:tracePt t="31435" x="1038225" y="1204913"/>
          <p14:tracePt t="31443" x="1028700" y="1204913"/>
          <p14:tracePt t="31451" x="1019175" y="1204913"/>
          <p14:tracePt t="31459" x="1004888" y="1204913"/>
          <p14:tracePt t="31467" x="995363" y="1204913"/>
          <p14:tracePt t="31474" x="981075" y="1204913"/>
          <p14:tracePt t="31483" x="971550" y="1204913"/>
          <p14:tracePt t="31491" x="952500" y="1204913"/>
          <p14:tracePt t="31499" x="942975" y="1209675"/>
          <p14:tracePt t="31523" x="933450" y="1209675"/>
          <p14:tracePt t="31531" x="928688" y="1209675"/>
          <p14:tracePt t="31539" x="923925" y="1214438"/>
          <p14:tracePt t="31547" x="919163" y="1214438"/>
          <p14:tracePt t="31563" x="909638" y="1214438"/>
          <p14:tracePt t="31587" x="904875" y="1214438"/>
          <p14:tracePt t="31603" x="900113" y="1219200"/>
          <p14:tracePt t="31627" x="895350" y="1223963"/>
          <p14:tracePt t="31635" x="890588" y="1228725"/>
          <p14:tracePt t="31659" x="885825" y="1228725"/>
          <p14:tracePt t="31691" x="881063" y="1228725"/>
          <p14:tracePt t="32299" x="876300" y="1223963"/>
          <p14:tracePt t="32315" x="871538" y="1223963"/>
          <p14:tracePt t="32339" x="866775" y="1219200"/>
          <p14:tracePt t="32347" x="862013" y="1219200"/>
          <p14:tracePt t="32363" x="857250" y="1219200"/>
          <p14:tracePt t="32371" x="847725" y="1219200"/>
          <p14:tracePt t="32379" x="838200" y="1209675"/>
          <p14:tracePt t="32387" x="823913" y="1209675"/>
          <p14:tracePt t="32395" x="814388" y="1204913"/>
          <p14:tracePt t="32403" x="809625" y="1204913"/>
          <p14:tracePt t="32411" x="795338" y="1204913"/>
          <p14:tracePt t="32419" x="785813" y="1204913"/>
          <p14:tracePt t="32426" x="771525" y="1200150"/>
          <p14:tracePt t="32435" x="766763" y="1200150"/>
          <p14:tracePt t="32442" x="762000" y="1200150"/>
          <p14:tracePt t="32451" x="752475" y="1200150"/>
          <p14:tracePt t="32459" x="728663" y="1195388"/>
          <p14:tracePt t="32467" x="714375" y="1195388"/>
          <p14:tracePt t="32475" x="700088" y="1195388"/>
          <p14:tracePt t="32483" x="690563" y="1195388"/>
          <p14:tracePt t="32491" x="666750" y="1195388"/>
          <p14:tracePt t="32499" x="652463" y="1195388"/>
          <p14:tracePt t="32507" x="642938" y="1195388"/>
          <p14:tracePt t="32515" x="623888" y="1195388"/>
          <p14:tracePt t="32523" x="600075" y="1195388"/>
          <p14:tracePt t="32531" x="590550" y="1195388"/>
          <p14:tracePt t="32538" x="576263" y="1195388"/>
          <p14:tracePt t="32547" x="566738" y="1195388"/>
          <p14:tracePt t="32554" x="561975" y="1195388"/>
          <p14:tracePt t="32563" x="552450" y="1195388"/>
          <p14:tracePt t="32571" x="542925" y="1190625"/>
          <p14:tracePt t="32579" x="538163" y="1185863"/>
          <p14:tracePt t="32594" x="538163" y="1181100"/>
          <p14:tracePt t="32683" x="533400" y="1181100"/>
          <p14:tracePt t="32691" x="528638" y="1181100"/>
          <p14:tracePt t="32707" x="523875" y="1181100"/>
          <p14:tracePt t="32715" x="519113" y="1181100"/>
          <p14:tracePt t="32723" x="509588" y="1181100"/>
          <p14:tracePt t="32739" x="500063" y="1181100"/>
          <p14:tracePt t="32755" x="490538" y="1181100"/>
          <p14:tracePt t="32771" x="485775" y="1181100"/>
          <p14:tracePt t="32779" x="481013" y="1181100"/>
          <p14:tracePt t="32803" x="476250" y="1181100"/>
          <p14:tracePt t="32851" x="471488" y="1185863"/>
          <p14:tracePt t="32971" x="471488" y="1190625"/>
          <p14:tracePt t="32987" x="461963" y="1200150"/>
          <p14:tracePt t="33003" x="433388" y="1200150"/>
          <p14:tracePt t="33011" x="366713" y="1209675"/>
          <p14:tracePt t="33019" x="271463" y="1209675"/>
          <p14:tracePt t="33027" x="204788" y="1209675"/>
          <p14:tracePt t="33699" x="209550" y="1219200"/>
          <p14:tracePt t="33707" x="247650" y="1219200"/>
          <p14:tracePt t="33715" x="266700" y="1238250"/>
          <p14:tracePt t="33723" x="266700" y="1243013"/>
          <p14:tracePt t="33730" x="271463" y="1243013"/>
          <p14:tracePt t="33739" x="280988" y="1243013"/>
          <p14:tracePt t="33746" x="295275" y="1257300"/>
          <p14:tracePt t="33755" x="328613" y="1266825"/>
          <p14:tracePt t="33763" x="361950" y="1281113"/>
          <p14:tracePt t="33771" x="366713" y="1295400"/>
          <p14:tracePt t="33779" x="395288" y="1300163"/>
          <p14:tracePt t="33787" x="452438" y="1319213"/>
          <p14:tracePt t="33796" x="519113" y="1323975"/>
          <p14:tracePt t="33803" x="571500" y="1333500"/>
          <p14:tracePt t="33811" x="628650" y="1333500"/>
          <p14:tracePt t="33819" x="657225" y="1333500"/>
          <p14:tracePt t="33827" x="685800" y="1333500"/>
          <p14:tracePt t="33835" x="709613" y="1333500"/>
          <p14:tracePt t="33843" x="714375" y="1333500"/>
          <p14:tracePt t="34003" x="719138" y="1333500"/>
          <p14:tracePt t="34027" x="733425" y="1333500"/>
          <p14:tracePt t="34043" x="738188" y="1323975"/>
          <p14:tracePt t="34051" x="747713" y="1309688"/>
          <p14:tracePt t="34059" x="757238" y="1304925"/>
          <p14:tracePt t="34067" x="766763" y="1295400"/>
          <p14:tracePt t="34075" x="781050" y="1285875"/>
          <p14:tracePt t="34083" x="790575" y="1281113"/>
          <p14:tracePt t="34091" x="800100" y="1271588"/>
          <p14:tracePt t="34099" x="814388" y="1266825"/>
          <p14:tracePt t="34106" x="819150" y="1266825"/>
          <p14:tracePt t="34115" x="833438" y="1262063"/>
          <p14:tracePt t="34123" x="847725" y="1252538"/>
          <p14:tracePt t="34131" x="866775" y="1247775"/>
          <p14:tracePt t="34139" x="885825" y="1238250"/>
          <p14:tracePt t="34147" x="919163" y="1233488"/>
          <p14:tracePt t="34155" x="928688" y="1228725"/>
          <p14:tracePt t="34163" x="942975" y="1219200"/>
          <p14:tracePt t="34171" x="966788" y="1214438"/>
          <p14:tracePt t="34178" x="976313" y="1209675"/>
          <p14:tracePt t="34187" x="990600" y="1209675"/>
          <p14:tracePt t="34195" x="1004888" y="1195388"/>
          <p14:tracePt t="34243" x="1009650" y="1195388"/>
          <p14:tracePt t="34339" x="1009650" y="1190625"/>
          <p14:tracePt t="34379" x="1004888" y="1190625"/>
          <p14:tracePt t="34395" x="1004888" y="1185863"/>
          <p14:tracePt t="34443" x="1000125" y="1181100"/>
          <p14:tracePt t="34723" x="1000125" y="1176338"/>
          <p14:tracePt t="34739" x="1000125" y="1171575"/>
          <p14:tracePt t="34779" x="1004888" y="1166813"/>
          <p14:tracePt t="34795" x="1009650" y="1166813"/>
          <p14:tracePt t="34811" x="1019175" y="1162050"/>
          <p14:tracePt t="34827" x="1023938" y="1157288"/>
          <p14:tracePt t="35116" x="1023938" y="1152525"/>
          <p14:tracePt t="35140" x="1014413" y="1152525"/>
          <p14:tracePt t="35147" x="1004888" y="1152525"/>
          <p14:tracePt t="35155" x="1000125" y="1152525"/>
          <p14:tracePt t="35163" x="981075" y="1152525"/>
          <p14:tracePt t="35172" x="976313" y="1152525"/>
          <p14:tracePt t="35179" x="947738" y="1152525"/>
          <p14:tracePt t="35188" x="923925" y="1152525"/>
          <p14:tracePt t="35195" x="895350" y="1152525"/>
          <p14:tracePt t="35203" x="866775" y="1152525"/>
          <p14:tracePt t="35211" x="828675" y="1152525"/>
          <p14:tracePt t="35219" x="804863" y="1152525"/>
          <p14:tracePt t="35227" x="776288" y="1152525"/>
          <p14:tracePt t="35234" x="757238" y="1152525"/>
          <p14:tracePt t="35243" x="728663" y="1152525"/>
          <p14:tracePt t="35250" x="714375" y="1152525"/>
          <p14:tracePt t="35259" x="685800" y="1152525"/>
          <p14:tracePt t="35267" x="661988" y="1152525"/>
          <p14:tracePt t="35275" x="633413" y="1152525"/>
          <p14:tracePt t="35283" x="576263" y="1152525"/>
          <p14:tracePt t="35291" x="547688" y="1152525"/>
          <p14:tracePt t="35299" x="509588" y="1152525"/>
          <p14:tracePt t="35307" x="471488" y="1152525"/>
          <p14:tracePt t="35315" x="442913" y="1152525"/>
          <p14:tracePt t="35323" x="409575" y="1152525"/>
          <p14:tracePt t="35331" x="381000" y="1152525"/>
          <p14:tracePt t="35338" x="361950" y="1152525"/>
          <p14:tracePt t="35347" x="352425" y="1152525"/>
          <p14:tracePt t="35355" x="342900" y="1152525"/>
          <p14:tracePt t="35363" x="338138" y="1152525"/>
          <p14:tracePt t="35371" x="333375" y="1152525"/>
          <p14:tracePt t="35395" x="328613" y="1152525"/>
          <p14:tracePt t="35418" x="323850" y="1147763"/>
          <p14:tracePt t="35435" x="319088" y="1147763"/>
          <p14:tracePt t="35451" x="314325" y="1147763"/>
          <p14:tracePt t="35883" x="323850" y="1147763"/>
          <p14:tracePt t="35891" x="323850" y="1152525"/>
          <p14:tracePt t="35907" x="328613" y="1162050"/>
          <p14:tracePt t="35931" x="328613" y="1171575"/>
          <p14:tracePt t="35947" x="328613" y="1181100"/>
          <p14:tracePt t="35955" x="338138" y="1204913"/>
          <p14:tracePt t="35963" x="342900" y="1219200"/>
          <p14:tracePt t="35971" x="342900" y="1238250"/>
          <p14:tracePt t="35979" x="347663" y="1257300"/>
          <p14:tracePt t="35990" x="347663" y="1281113"/>
          <p14:tracePt t="35997" x="352425" y="1309688"/>
          <p14:tracePt t="36004" x="352425" y="1328738"/>
          <p14:tracePt t="36011" x="352425" y="1338263"/>
          <p14:tracePt t="36019" x="352425" y="1362075"/>
          <p14:tracePt t="36027" x="352425" y="1390650"/>
          <p14:tracePt t="36035" x="352425" y="1409700"/>
          <p14:tracePt t="36042" x="352425" y="1438275"/>
          <p14:tracePt t="36051" x="352425" y="1476375"/>
          <p14:tracePt t="36059" x="352425" y="1514475"/>
          <p14:tracePt t="36067" x="352425" y="1576388"/>
          <p14:tracePt t="36075" x="352425" y="1647825"/>
          <p14:tracePt t="36083" x="352425" y="1733550"/>
          <p14:tracePt t="36091" x="333375" y="1824038"/>
          <p14:tracePt t="36099" x="328613" y="1909763"/>
          <p14:tracePt t="36107" x="319088" y="2014538"/>
          <p14:tracePt t="36115" x="319088" y="2105025"/>
          <p14:tracePt t="36123" x="319088" y="2238375"/>
          <p14:tracePt t="36131" x="309563" y="2381250"/>
          <p14:tracePt t="36139" x="309563" y="2514600"/>
          <p14:tracePt t="36147" x="309563" y="2690813"/>
          <p14:tracePt t="36155" x="280988" y="2843213"/>
          <p14:tracePt t="36163" x="261938" y="2952750"/>
          <p14:tracePt t="36171" x="247650" y="3038475"/>
          <p14:tracePt t="36179" x="238125" y="3105150"/>
          <p14:tracePt t="36187" x="223838" y="3167063"/>
          <p14:tracePt t="36195" x="214313" y="3195638"/>
          <p14:tracePt t="36203" x="214313" y="3205163"/>
          <p14:tracePt t="36211" x="214313" y="3219450"/>
          <p14:tracePt t="36219" x="214313" y="3224213"/>
          <p14:tracePt t="36347" x="214313" y="3228975"/>
          <p14:tracePt t="36355" x="214313" y="3238500"/>
          <p14:tracePt t="36363" x="214313" y="3248025"/>
          <p14:tracePt t="36371" x="214313" y="3262313"/>
          <p14:tracePt t="36379" x="214313" y="3276600"/>
          <p14:tracePt t="36387" x="214313" y="3295650"/>
          <p14:tracePt t="36395" x="214313" y="3324225"/>
          <p14:tracePt t="36403" x="214313" y="3362325"/>
          <p14:tracePt t="36411" x="214313" y="3400425"/>
          <p14:tracePt t="36419" x="214313" y="3457575"/>
          <p14:tracePt t="36427" x="214313" y="3495675"/>
          <p14:tracePt t="36435" x="219075" y="3538538"/>
          <p14:tracePt t="36443" x="219075" y="3567113"/>
          <p14:tracePt t="36451" x="228600" y="3586163"/>
          <p14:tracePt t="36459" x="238125" y="3619500"/>
          <p14:tracePt t="36467" x="238125" y="3633788"/>
          <p14:tracePt t="36475" x="242888" y="3638550"/>
          <p14:tracePt t="36483" x="242888" y="3643313"/>
          <p14:tracePt t="36531" x="247650" y="3648075"/>
          <p14:tracePt t="36554" x="257175" y="3648075"/>
          <p14:tracePt t="36563" x="261938" y="3648075"/>
          <p14:tracePt t="36579" x="266700" y="3648075"/>
          <p14:tracePt t="36587" x="276225" y="3648075"/>
          <p14:tracePt t="36595" x="280988" y="3648075"/>
          <p14:tracePt t="36602" x="290513" y="3643313"/>
          <p14:tracePt t="36611" x="295275" y="3638550"/>
          <p14:tracePt t="36619" x="304800" y="3633788"/>
          <p14:tracePt t="36627" x="314325" y="3629025"/>
          <p14:tracePt t="36635" x="328613" y="3614738"/>
          <p14:tracePt t="36643" x="357188" y="3586163"/>
          <p14:tracePt t="36650" x="371475" y="3571875"/>
          <p14:tracePt t="36659" x="409575" y="3529013"/>
          <p14:tracePt t="36667" x="447675" y="3476625"/>
          <p14:tracePt t="36675" x="466725" y="3395663"/>
          <p14:tracePt t="36683" x="476250" y="3386138"/>
          <p14:tracePt t="37051" x="481013" y="3376613"/>
          <p14:tracePt t="37067" x="485775" y="3348038"/>
          <p14:tracePt t="37075" x="495300" y="3324225"/>
          <p14:tracePt t="37083" x="495300" y="3295650"/>
          <p14:tracePt t="37091" x="504825" y="3248025"/>
          <p14:tracePt t="37099" x="533400" y="3186113"/>
          <p14:tracePt t="37107" x="595313" y="3124200"/>
          <p14:tracePt t="37115" x="714375" y="2995613"/>
          <p14:tracePt t="37123" x="881063" y="2838450"/>
          <p14:tracePt t="37131" x="1033463" y="2676525"/>
          <p14:tracePt t="37139" x="1204913" y="2490788"/>
          <p14:tracePt t="37149" x="1347788" y="2328863"/>
          <p14:tracePt t="37156" x="1481138" y="2133600"/>
          <p14:tracePt t="37163" x="1614488" y="1938338"/>
          <p14:tracePt t="37171" x="1704975" y="1766888"/>
          <p14:tracePt t="37178" x="1781175" y="1619250"/>
          <p14:tracePt t="37187" x="1833563" y="1443038"/>
          <p14:tracePt t="37194" x="1843088" y="1319213"/>
          <p14:tracePt t="37203" x="1852613" y="1176338"/>
          <p14:tracePt t="37211" x="1852613" y="1042988"/>
          <p14:tracePt t="37219" x="1852613" y="904875"/>
          <p14:tracePt t="37227" x="1833563" y="819150"/>
          <p14:tracePt t="37235" x="1819275" y="738188"/>
          <p14:tracePt t="37243" x="1785938" y="681038"/>
          <p14:tracePt t="37251" x="1766888" y="619125"/>
          <p14:tracePt t="37259" x="1743075" y="576263"/>
          <p14:tracePt t="37267" x="1733550" y="552450"/>
          <p14:tracePt t="37275" x="1728788" y="542925"/>
          <p14:tracePt t="37307" x="1724025" y="538163"/>
          <p14:tracePt t="37386" x="1704975" y="538163"/>
          <p14:tracePt t="37395" x="1666875" y="538163"/>
          <p14:tracePt t="37403" x="1609725" y="538163"/>
          <p14:tracePt t="37411" x="1562100" y="538163"/>
          <p14:tracePt t="37419" x="1495425" y="538163"/>
          <p14:tracePt t="37427" x="1419225" y="533400"/>
          <p14:tracePt t="37435" x="1343025" y="514350"/>
          <p14:tracePt t="37443" x="1266825" y="509588"/>
          <p14:tracePt t="37451" x="1195388" y="495300"/>
          <p14:tracePt t="37459" x="1157288" y="495300"/>
          <p14:tracePt t="37467" x="1090613" y="471488"/>
          <p14:tracePt t="37475" x="1038225" y="457200"/>
          <p14:tracePt t="37483" x="1004888" y="442913"/>
          <p14:tracePt t="37490" x="957263" y="428625"/>
          <p14:tracePt t="37499" x="895350" y="400050"/>
          <p14:tracePt t="37507" x="866775" y="390525"/>
          <p14:tracePt t="37515" x="804863" y="371475"/>
          <p14:tracePt t="37523" x="766763" y="361950"/>
          <p14:tracePt t="37531" x="733425" y="352425"/>
          <p14:tracePt t="37539" x="714375" y="338138"/>
          <p14:tracePt t="37547" x="704850" y="333375"/>
          <p14:tracePt t="37563" x="704850" y="328613"/>
          <p14:tracePt t="37579" x="700088" y="328613"/>
          <p14:tracePt t="37587" x="695325" y="319088"/>
          <p14:tracePt t="37595" x="690563" y="314325"/>
          <p14:tracePt t="37602" x="681038" y="309563"/>
          <p14:tracePt t="37610" x="676275" y="304800"/>
          <p14:tracePt t="37811" x="914400" y="323850"/>
          <p14:tracePt t="37819" x="1062038" y="352425"/>
          <p14:tracePt t="37827" x="1314450" y="414338"/>
          <p14:tracePt t="37835" x="1524000" y="471488"/>
          <p14:tracePt t="37843" x="1785938" y="576263"/>
          <p14:tracePt t="37851" x="2005013" y="661988"/>
          <p14:tracePt t="37859" x="2190750" y="757238"/>
          <p14:tracePt t="37867" x="2338388" y="828675"/>
          <p14:tracePt t="37875" x="2452688" y="909638"/>
          <p14:tracePt t="37883" x="2543175" y="947738"/>
          <p14:tracePt t="37891" x="2605088" y="976313"/>
          <p14:tracePt t="37899" x="2647950" y="1000125"/>
          <p14:tracePt t="37907" x="2681288" y="1019175"/>
          <p14:tracePt t="37915" x="2695575" y="1028700"/>
          <p14:tracePt t="37923" x="2705100" y="1038225"/>
          <p14:tracePt t="37931" x="2709863" y="1042988"/>
          <p14:tracePt t="37939" x="2709863" y="1057275"/>
          <p14:tracePt t="37947" x="2709863" y="1071563"/>
          <p14:tracePt t="37955" x="2709863" y="1095375"/>
          <p14:tracePt t="37963" x="2709863" y="1114425"/>
          <p14:tracePt t="37971" x="2709863" y="1143000"/>
          <p14:tracePt t="37979" x="2709863" y="1171575"/>
          <p14:tracePt t="37987" x="2724150" y="1204913"/>
          <p14:tracePt t="37995" x="2728913" y="1238250"/>
          <p14:tracePt t="38003" x="2733675" y="1276350"/>
          <p14:tracePt t="38011" x="2743200" y="1309688"/>
          <p14:tracePt t="38019" x="2752725" y="1338263"/>
          <p14:tracePt t="38027" x="2767013" y="1381125"/>
          <p14:tracePt t="38035" x="2767013" y="1409700"/>
          <p14:tracePt t="38043" x="2776538" y="1462088"/>
          <p14:tracePt t="38051" x="2795588" y="1509713"/>
          <p14:tracePt t="38059" x="2805113" y="1552575"/>
          <p14:tracePt t="38067" x="2824163" y="1585913"/>
          <p14:tracePt t="38075" x="2838450" y="1619250"/>
          <p14:tracePt t="38083" x="2847975" y="1647825"/>
          <p14:tracePt t="38091" x="2862263" y="1671638"/>
          <p14:tracePt t="38099" x="2876550" y="1704975"/>
          <p14:tracePt t="38107" x="2890838" y="1728788"/>
          <p14:tracePt t="38115" x="2905125" y="1762125"/>
          <p14:tracePt t="38123" x="2919413" y="1785938"/>
          <p14:tracePt t="38131" x="2928938" y="1819275"/>
          <p14:tracePt t="38139" x="2952750" y="1871663"/>
          <p14:tracePt t="38147" x="2967038" y="1900238"/>
          <p14:tracePt t="38155" x="2986088" y="1933575"/>
          <p14:tracePt t="38163" x="3005138" y="1966913"/>
          <p14:tracePt t="38171" x="3024188" y="1995488"/>
          <p14:tracePt t="38179" x="3024188" y="2009775"/>
          <p14:tracePt t="38187" x="3033713" y="2019300"/>
          <p14:tracePt t="38195" x="3033713" y="2028825"/>
          <p14:tracePt t="38203" x="3043238" y="2038350"/>
          <p14:tracePt t="38211" x="3043238" y="2043113"/>
          <p14:tracePt t="38219" x="3048000" y="2047875"/>
          <p14:tracePt t="38234" x="3052763" y="2047875"/>
          <p14:tracePt t="38251" x="3067050" y="2052638"/>
          <p14:tracePt t="38259" x="3071813" y="2052638"/>
          <p14:tracePt t="38266" x="3090863" y="2052638"/>
          <p14:tracePt t="38275" x="3100388" y="2052638"/>
          <p14:tracePt t="38283" x="3119438" y="2052638"/>
          <p14:tracePt t="38291" x="3124200" y="2052638"/>
          <p14:tracePt t="38299" x="3133725" y="2052638"/>
          <p14:tracePt t="38323" x="3138488" y="2052638"/>
          <p14:tracePt t="38347" x="3152775" y="2047875"/>
          <p14:tracePt t="38355" x="3171825" y="2047875"/>
          <p14:tracePt t="38363" x="3205163" y="2047875"/>
          <p14:tracePt t="38371" x="3252788" y="2047875"/>
          <p14:tracePt t="38379" x="3290888" y="2047875"/>
          <p14:tracePt t="38387" x="3333750" y="2057400"/>
          <p14:tracePt t="38395" x="3348038" y="2066925"/>
          <p14:tracePt t="38403" x="3357563" y="2095500"/>
          <p14:tracePt t="38411" x="3357563" y="2124075"/>
          <p14:tracePt t="38419" x="3357563" y="2171700"/>
          <p14:tracePt t="38426" x="3357563" y="2228850"/>
          <p14:tracePt t="38435" x="3348038" y="2290763"/>
          <p14:tracePt t="38443" x="3314700" y="2376488"/>
          <p14:tracePt t="38451" x="3290888" y="2428875"/>
          <p14:tracePt t="38459" x="3262313" y="2471738"/>
          <p14:tracePt t="38467" x="3252788" y="2481263"/>
          <p14:tracePt t="38475" x="3238500" y="2490788"/>
          <p14:tracePt t="38483" x="3228975" y="2490788"/>
          <p14:tracePt t="38491" x="3224213" y="2490788"/>
          <p14:tracePt t="38523" x="3219450" y="2486025"/>
          <p14:tracePt t="38531" x="3219450" y="2471738"/>
          <p14:tracePt t="38539" x="3219450" y="2462213"/>
          <p14:tracePt t="38547" x="3219450" y="2447925"/>
          <p14:tracePt t="38619" x="3219450" y="2443163"/>
          <p14:tracePt t="38651" x="3219450" y="2438400"/>
          <p14:tracePt t="38659" x="3224213" y="2433638"/>
          <p14:tracePt t="38682" x="3224213" y="2424113"/>
          <p14:tracePt t="38691" x="3228975" y="2419350"/>
          <p14:tracePt t="38699" x="3233738" y="2405063"/>
          <p14:tracePt t="38715" x="3243263" y="2390775"/>
          <p14:tracePt t="38722" x="3243263" y="2386013"/>
          <p14:tracePt t="38731" x="3248025" y="2381250"/>
          <p14:tracePt t="38739" x="3248025" y="2376488"/>
          <p14:tracePt t="38755" x="3252788" y="23717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Walkthrough </a:t>
            </a:r>
            <a:br>
              <a:rPr lang="zh-TW"/>
            </a:br>
            <a:r>
              <a:rPr lang="zh-TW"/>
              <a:t>the Code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1"/>
    </mc:Choice>
    <mc:Fallback>
      <p:transition spd="slow" advTm="6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2" x="3257550" y="2366963"/>
          <p14:tracePt t="184" x="3262313" y="2366963"/>
          <p14:tracePt t="200" x="3267075" y="2362200"/>
          <p14:tracePt t="224" x="3271838" y="2357438"/>
          <p14:tracePt t="352" x="3281363" y="2357438"/>
          <p14:tracePt t="384" x="3286125" y="2357438"/>
          <p14:tracePt t="408" x="3290888" y="2357438"/>
          <p14:tracePt t="439" x="3295650" y="2362200"/>
          <p14:tracePt t="464" x="3295650" y="2366963"/>
          <p14:tracePt t="480" x="3295650" y="2371725"/>
          <p14:tracePt t="488" x="3295650" y="2376488"/>
          <p14:tracePt t="504" x="3305175" y="2386013"/>
          <p14:tracePt t="520" x="3309938" y="2400300"/>
          <p14:tracePt t="528" x="3314700" y="2405063"/>
          <p14:tracePt t="544" x="3319463" y="2409825"/>
          <p14:tracePt t="552" x="3324225" y="2414588"/>
          <p14:tracePt t="560" x="3328988" y="2414588"/>
          <p14:tracePt t="568" x="3338513" y="2419350"/>
          <p14:tracePt t="576" x="3348038" y="2419350"/>
          <p14:tracePt t="584" x="3352800" y="2419350"/>
          <p14:tracePt t="600" x="3357563" y="2419350"/>
          <p14:tracePt t="608" x="3367088" y="2419350"/>
          <p14:tracePt t="616" x="3376613" y="2419350"/>
          <p14:tracePt t="624" x="3390900" y="2419350"/>
          <p14:tracePt t="632" x="3395663" y="2419350"/>
          <p14:tracePt t="640" x="3405188" y="2419350"/>
          <p14:tracePt t="648" x="3414713" y="2419350"/>
          <p14:tracePt t="656" x="3429000" y="2419350"/>
          <p14:tracePt t="672" x="3438525" y="2414588"/>
          <p14:tracePt t="680" x="3443288" y="2414588"/>
          <p14:tracePt t="688" x="3448050" y="2409825"/>
          <p14:tracePt t="736" x="3452813" y="2405063"/>
          <p14:tracePt t="944" x="3452813" y="2400300"/>
          <p14:tracePt t="952" x="3457575" y="2395538"/>
          <p14:tracePt t="960" x="3462338" y="2390775"/>
          <p14:tracePt t="968" x="3467100" y="2390775"/>
          <p14:tracePt t="984" x="3471863" y="2386013"/>
          <p14:tracePt t="992" x="3476625" y="2381250"/>
          <p14:tracePt t="1040" x="3481388" y="2381250"/>
          <p14:tracePt t="1048" x="3486150" y="2376488"/>
          <p14:tracePt t="1072" x="3490913" y="2366963"/>
          <p14:tracePt t="1080" x="3495675" y="2357438"/>
          <p14:tracePt t="1096" x="3495675" y="2352675"/>
          <p14:tracePt t="1104" x="3495675" y="2343150"/>
          <p14:tracePt t="1111" x="3500438" y="2333625"/>
          <p14:tracePt t="1128" x="3509963" y="2328863"/>
          <p14:tracePt t="1136" x="3514725" y="2324100"/>
          <p14:tracePt t="1144" x="3514725" y="2319338"/>
          <p14:tracePt t="1152" x="3519488" y="2314575"/>
          <p14:tracePt t="1200" x="3524250" y="2309813"/>
          <p14:tracePt t="1216" x="3533775" y="2305050"/>
          <p14:tracePt t="1248" x="3538538" y="2305050"/>
          <p14:tracePt t="1256" x="3548063" y="2305050"/>
          <p14:tracePt t="1264" x="3552825" y="2305050"/>
          <p14:tracePt t="1271" x="3562350" y="2295525"/>
          <p14:tracePt t="1288" x="3571875" y="2290763"/>
          <p14:tracePt t="1296" x="3576638" y="2290763"/>
          <p14:tracePt t="1312" x="3590925" y="2286000"/>
          <p14:tracePt t="1320" x="3595688" y="2286000"/>
          <p14:tracePt t="1336" x="3600450" y="2286000"/>
          <p14:tracePt t="1352" x="3605213" y="2281238"/>
          <p14:tracePt t="1424" x="3609975" y="2276475"/>
          <p14:tracePt t="1472" x="3614738" y="2271713"/>
          <p14:tracePt t="1584" x="3619500" y="2276475"/>
          <p14:tracePt t="1608" x="3624263" y="2281238"/>
          <p14:tracePt t="1632" x="3624263" y="2286000"/>
          <p14:tracePt t="1640" x="3629025" y="2290763"/>
          <p14:tracePt t="1672" x="3633788" y="2290763"/>
          <p14:tracePt t="1744" x="3638550" y="2290763"/>
          <p14:tracePt t="1872" x="3643313" y="2290763"/>
          <p14:tracePt t="1896" x="3648075" y="2295525"/>
          <p14:tracePt t="1992" x="3652838" y="2300288"/>
          <p14:tracePt t="2016" x="3657600" y="2300288"/>
          <p14:tracePt t="2048" x="3662363" y="2300288"/>
          <p14:tracePt t="2080" x="3667125" y="2300288"/>
          <p14:tracePt t="2088" x="3671888" y="2300288"/>
          <p14:tracePt t="2096" x="3686175" y="2300288"/>
          <p14:tracePt t="2112" x="3686175" y="2295525"/>
          <p14:tracePt t="2120" x="3690938" y="2290763"/>
          <p14:tracePt t="2128" x="3700463" y="2286000"/>
          <p14:tracePt t="2151" x="3705225" y="2286000"/>
          <p14:tracePt t="2160" x="3709988" y="2286000"/>
          <p14:tracePt t="2200" x="3719513" y="2286000"/>
          <p14:tracePt t="2256" x="3729038" y="2286000"/>
          <p14:tracePt t="2271" x="3733800" y="2286000"/>
          <p14:tracePt t="2288" x="3738563" y="2295525"/>
          <p14:tracePt t="2295" x="3743325" y="2300288"/>
          <p14:tracePt t="2312" x="3743325" y="2305050"/>
          <p14:tracePt t="2320" x="3743325" y="2309813"/>
          <p14:tracePt t="2336" x="3743325" y="2314575"/>
          <p14:tracePt t="2352" x="3743325" y="2319338"/>
          <p14:tracePt t="2376" x="3743325" y="2324100"/>
          <p14:tracePt t="2392" x="3743325" y="2328863"/>
          <p14:tracePt t="2520" x="3743325" y="2333625"/>
          <p14:tracePt t="2536" x="3738563" y="2338388"/>
          <p14:tracePt t="2600" x="3738563" y="2347913"/>
          <p14:tracePt t="2624" x="3738563" y="2352675"/>
          <p14:tracePt t="2639" x="3738563" y="2357438"/>
          <p14:tracePt t="2647" x="3738563" y="2371725"/>
          <p14:tracePt t="2656" x="3738563" y="2376488"/>
          <p14:tracePt t="2663" x="3738563" y="2381250"/>
          <p14:tracePt t="2672" x="3733800" y="2390775"/>
          <p14:tracePt t="2680" x="3733800" y="2395538"/>
          <p14:tracePt t="2688" x="3724275" y="2405063"/>
          <p14:tracePt t="2704" x="3724275" y="2409825"/>
          <p14:tracePt t="2712" x="3724275" y="2414588"/>
          <p14:tracePt t="2720" x="3724275" y="2424113"/>
          <p14:tracePt t="2736" x="3724275" y="2428875"/>
          <p14:tracePt t="2743" x="3719513" y="2438400"/>
          <p14:tracePt t="2768" x="3714750" y="2443163"/>
          <p14:tracePt t="2808" x="3705225" y="2452688"/>
          <p14:tracePt t="2832" x="3700463" y="2457450"/>
          <p14:tracePt t="2856" x="3695700" y="2457450"/>
          <p14:tracePt t="2872" x="3690938" y="2462213"/>
          <p14:tracePt t="2888" x="3690938" y="2466975"/>
          <p14:tracePt t="2895" x="3681413" y="2476500"/>
          <p14:tracePt t="2904" x="3681413" y="2486025"/>
          <p14:tracePt t="2912" x="3681413" y="2500313"/>
          <p14:tracePt t="2920" x="3681413" y="2509838"/>
          <p14:tracePt t="2928" x="3681413" y="2533650"/>
          <p14:tracePt t="2936" x="3681413" y="2547938"/>
          <p14:tracePt t="2944" x="3695700" y="2562225"/>
          <p14:tracePt t="2952" x="3705225" y="2571750"/>
          <p14:tracePt t="2960" x="3709988" y="2576513"/>
          <p14:tracePt t="2976" x="3709988" y="2581275"/>
          <p14:tracePt t="2984" x="3700463" y="2586038"/>
          <p14:tracePt t="3584" x="3709988" y="2595563"/>
          <p14:tracePt t="3592" x="3714750" y="2619375"/>
          <p14:tracePt t="3600" x="3705225" y="2614613"/>
          <p14:tracePt t="3632" x="3719513" y="2619375"/>
          <p14:tracePt t="3648" x="3729038" y="2619375"/>
          <p14:tracePt t="3712" x="3733800" y="2619375"/>
          <p14:tracePt t="3720" x="3748088" y="2619375"/>
          <p14:tracePt t="3752" x="3757613" y="2628900"/>
          <p14:tracePt t="3760" x="3762375" y="2633663"/>
          <p14:tracePt t="3768" x="3767138" y="2638425"/>
          <p14:tracePt t="3776" x="3771900" y="2643188"/>
          <p14:tracePt t="3792" x="3776663" y="2647950"/>
          <p14:tracePt t="3800" x="3781425" y="2652713"/>
          <p14:tracePt t="3840" x="3781425" y="2657475"/>
          <p14:tracePt t="3848" x="3781425" y="2667000"/>
          <p14:tracePt t="3864" x="3781425" y="2671763"/>
          <p14:tracePt t="3880" x="3781425" y="2676525"/>
          <p14:tracePt t="3904" x="3781425" y="2681288"/>
          <p14:tracePt t="3920" x="3781425" y="2686050"/>
          <p14:tracePt t="4040" x="3781425" y="2690813"/>
          <p14:tracePt t="4048" x="3781425" y="2700338"/>
          <p14:tracePt t="4072" x="3776663" y="2705100"/>
          <p14:tracePt t="4105" x="3771900" y="2709863"/>
          <p14:tracePt t="4120" x="3771900" y="2714625"/>
          <p14:tracePt t="4128" x="3767138" y="2719388"/>
          <p14:tracePt t="4168" x="3767138" y="2728913"/>
          <p14:tracePt t="4176" x="3767138" y="2733675"/>
          <p14:tracePt t="4208" x="3767138" y="2738438"/>
          <p14:tracePt t="4744" x="3767138" y="2733675"/>
          <p14:tracePt t="4760" x="3767138" y="2728913"/>
          <p14:tracePt t="4768" x="3767138" y="2724150"/>
          <p14:tracePt t="4776" x="3767138" y="2719388"/>
          <p14:tracePt t="4792" x="3767138" y="2714625"/>
          <p14:tracePt t="4864" x="3767138" y="2709863"/>
          <p14:tracePt t="4904" x="3767138" y="2700338"/>
          <p14:tracePt t="4920" x="3767138" y="2695575"/>
          <p14:tracePt t="4936" x="3767138" y="2690813"/>
          <p14:tracePt t="4952" x="3762375" y="2686050"/>
          <p14:tracePt t="4960" x="3762375" y="2681288"/>
          <p14:tracePt t="4968" x="3752850" y="2671763"/>
          <p14:tracePt t="4992" x="3748088" y="2667000"/>
          <p14:tracePt t="5007" x="3748088" y="2662238"/>
          <p14:tracePt t="5032" x="3743325" y="2657475"/>
          <p14:tracePt t="5040" x="3738563" y="2657475"/>
          <p14:tracePt t="5048" x="3733800" y="2652713"/>
          <p14:tracePt t="5064" x="3729038" y="2647950"/>
          <p14:tracePt t="5096" x="3724275" y="2638425"/>
          <p14:tracePt t="5111" x="3724275" y="2633663"/>
          <p14:tracePt t="5128" x="3719513" y="2628900"/>
          <p14:tracePt t="5152" x="3719513" y="2624138"/>
          <p14:tracePt t="5192" x="3719513" y="2619375"/>
          <p14:tracePt t="5520" x="3724275" y="2614613"/>
          <p14:tracePt t="5527" x="3743325" y="2614613"/>
          <p14:tracePt t="5536" x="3762375" y="2614613"/>
          <p14:tracePt t="5544" x="3786188" y="2614613"/>
          <p14:tracePt t="5560" x="3790950" y="2614613"/>
          <p14:tracePt t="5584" x="3795713" y="2614613"/>
          <p14:tracePt t="5944" x="3786188" y="2619375"/>
          <p14:tracePt t="5952" x="3776663" y="2628900"/>
          <p14:tracePt t="5960" x="3771900" y="2633663"/>
          <p14:tracePt t="5969" x="3771900" y="2638425"/>
          <p14:tracePt t="5976" x="3762375" y="2647950"/>
          <p14:tracePt t="5984" x="3757613" y="2657475"/>
          <p14:tracePt t="5992" x="3752850" y="2662238"/>
          <p14:tracePt t="6000" x="3748088" y="2676525"/>
          <p14:tracePt t="6008" x="3743325" y="2676525"/>
          <p14:tracePt t="6016" x="3733800" y="2681288"/>
          <p14:tracePt t="6023" x="3709988" y="2686050"/>
          <p14:tracePt t="6032" x="3695700" y="2690813"/>
          <p14:tracePt t="6040" x="3690938" y="2700338"/>
          <p14:tracePt t="6048" x="3681413" y="2709863"/>
          <p14:tracePt t="6056" x="3671888" y="2714625"/>
          <p14:tracePt t="6064" x="3652838" y="2733675"/>
          <p14:tracePt t="6072" x="3638550" y="2738438"/>
          <p14:tracePt t="6096" x="3633788" y="27432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and Dataloader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50" y="934837"/>
            <a:ext cx="4910724" cy="327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6">
            <a:alphaModFix/>
          </a:blip>
          <a:srcRect b="1380"/>
          <a:stretch/>
        </p:blipFill>
        <p:spPr>
          <a:xfrm>
            <a:off x="5047250" y="934825"/>
            <a:ext cx="3973900" cy="3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1"/>
    </mc:Choice>
    <mc:Fallback>
      <p:transition spd="slow" advTm="36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" x="4733925" y="3000375"/>
          <p14:tracePt t="104" x="4719638" y="2986088"/>
          <p14:tracePt t="112" x="4700588" y="2981325"/>
          <p14:tracePt t="121" x="4667250" y="2971800"/>
          <p14:tracePt t="129" x="4614863" y="2938463"/>
          <p14:tracePt t="137" x="4533900" y="2909888"/>
          <p14:tracePt t="145" x="4419600" y="2862263"/>
          <p14:tracePt t="153" x="4219575" y="2781300"/>
          <p14:tracePt t="161" x="3976688" y="2667000"/>
          <p14:tracePt t="169" x="3700463" y="2547938"/>
          <p14:tracePt t="177" x="3462338" y="2457450"/>
          <p14:tracePt t="185" x="3205163" y="2371725"/>
          <p14:tracePt t="193" x="3024188" y="2300288"/>
          <p14:tracePt t="201" x="2814638" y="2243138"/>
          <p14:tracePt t="209" x="2667000" y="2181225"/>
          <p14:tracePt t="217" x="2581275" y="2143125"/>
          <p14:tracePt t="225" x="2500313" y="2100263"/>
          <p14:tracePt t="233" x="2438400" y="2057400"/>
          <p14:tracePt t="241" x="2395538" y="2028825"/>
          <p14:tracePt t="249" x="2381250" y="2009775"/>
          <p14:tracePt t="257" x="2371725" y="1985963"/>
          <p14:tracePt t="273" x="2362200" y="1976438"/>
          <p14:tracePt t="289" x="2362200" y="1966913"/>
          <p14:tracePt t="473" x="2343150" y="1962150"/>
          <p14:tracePt t="481" x="2328863" y="1962150"/>
          <p14:tracePt t="489" x="2305050" y="1962150"/>
          <p14:tracePt t="513" x="2300288" y="1966913"/>
          <p14:tracePt t="521" x="2295525" y="1966913"/>
          <p14:tracePt t="529" x="2286000" y="1971675"/>
          <p14:tracePt t="537" x="2286000" y="1981200"/>
          <p14:tracePt t="545" x="2286000" y="1995488"/>
          <p14:tracePt t="553" x="2286000" y="2000250"/>
          <p14:tracePt t="561" x="2276475" y="2014538"/>
          <p14:tracePt t="569" x="2262188" y="2024063"/>
          <p14:tracePt t="577" x="2228850" y="2033588"/>
          <p14:tracePt t="585" x="2171700" y="2033588"/>
          <p14:tracePt t="593" x="2114550" y="2033588"/>
          <p14:tracePt t="601" x="2024063" y="2019300"/>
          <p14:tracePt t="609" x="1957388" y="1990725"/>
          <p14:tracePt t="617" x="1933575" y="1976438"/>
          <p14:tracePt t="625" x="1928813" y="1976438"/>
          <p14:tracePt t="1088" x="1928813" y="1952625"/>
          <p14:tracePt t="1097" x="1924050" y="1924050"/>
          <p14:tracePt t="1104" x="1909763" y="1890713"/>
          <p14:tracePt t="1113" x="1895475" y="1838325"/>
          <p14:tracePt t="1121" x="1871663" y="1781175"/>
          <p14:tracePt t="1129" x="1852613" y="1719263"/>
          <p14:tracePt t="1137" x="1814513" y="1666875"/>
          <p14:tracePt t="1145" x="1790700" y="1600200"/>
          <p14:tracePt t="1153" x="1757363" y="1509713"/>
          <p14:tracePt t="1161" x="1733550" y="1443038"/>
          <p14:tracePt t="1169" x="1704975" y="1371600"/>
          <p14:tracePt t="1177" x="1690688" y="1314450"/>
          <p14:tracePt t="1185" x="1676400" y="1262063"/>
          <p14:tracePt t="1193" x="1666875" y="1214438"/>
          <p14:tracePt t="1201" x="1662113" y="1190625"/>
          <p14:tracePt t="1209" x="1662113" y="1171575"/>
          <p14:tracePt t="1217" x="1652588" y="1162050"/>
          <p14:tracePt t="1569" x="1647825" y="1162050"/>
          <p14:tracePt t="1577" x="1643063" y="1157288"/>
          <p14:tracePt t="1585" x="1628775" y="1157288"/>
          <p14:tracePt t="1593" x="1624013" y="1157288"/>
          <p14:tracePt t="1601" x="1609725" y="1157288"/>
          <p14:tracePt t="1609" x="1595438" y="1152525"/>
          <p14:tracePt t="1617" x="1585913" y="1147763"/>
          <p14:tracePt t="1633" x="1576388" y="1143000"/>
          <p14:tracePt t="1641" x="1566863" y="1143000"/>
          <p14:tracePt t="1649" x="1557338" y="1138238"/>
          <p14:tracePt t="1657" x="1543050" y="1138238"/>
          <p14:tracePt t="1665" x="1524000" y="1138238"/>
          <p14:tracePt t="1673" x="1509713" y="1133475"/>
          <p14:tracePt t="1681" x="1500188" y="1133475"/>
          <p14:tracePt t="1689" x="1471613" y="1119188"/>
          <p14:tracePt t="1697" x="1462088" y="1119188"/>
          <p14:tracePt t="1705" x="1452563" y="1119188"/>
          <p14:tracePt t="1713" x="1428750" y="1119188"/>
          <p14:tracePt t="1729" x="1414463" y="1119188"/>
          <p14:tracePt t="1737" x="1404938" y="1119188"/>
          <p14:tracePt t="1745" x="1400175" y="1119188"/>
          <p14:tracePt t="1753" x="1390650" y="1119188"/>
          <p14:tracePt t="1833" x="1385888" y="1119188"/>
          <p14:tracePt t="1881" x="1381125" y="1119188"/>
          <p14:tracePt t="1905" x="1366838" y="1119188"/>
          <p14:tracePt t="1913" x="1362075" y="1123950"/>
          <p14:tracePt t="2121" x="1352550" y="1128713"/>
          <p14:tracePt t="2273" x="1347788" y="1128713"/>
          <p14:tracePt t="2545" x="1343025" y="1133475"/>
          <p14:tracePt t="2593" x="1343025" y="1143000"/>
          <p14:tracePt t="2617" x="1347788" y="1143000"/>
          <p14:tracePt t="2656" x="1352550" y="1147763"/>
          <p14:tracePt t="2665" x="1357313" y="1147763"/>
          <p14:tracePt t="2689" x="1366838" y="1157288"/>
          <p14:tracePt t="2729" x="1366838" y="1162050"/>
          <p14:tracePt t="2761" x="1371600" y="1166813"/>
          <p14:tracePt t="2785" x="1381125" y="1171575"/>
          <p14:tracePt t="2937" x="1385888" y="1171575"/>
          <p14:tracePt t="2969" x="1395413" y="1181100"/>
          <p14:tracePt t="3008" x="1400175" y="1185863"/>
          <p14:tracePt t="3025" x="1404938" y="1185863"/>
          <p14:tracePt t="3050" x="1409700" y="1185863"/>
          <p14:tracePt t="3089" x="1414463" y="1190625"/>
          <p14:tracePt t="3129" x="1419225" y="1190625"/>
          <p14:tracePt t="3145" x="1423988" y="1195388"/>
          <p14:tracePt t="3161" x="1428750" y="1200150"/>
          <p14:tracePt t="3273" x="1433513" y="1200150"/>
          <p14:tracePt t="3289" x="1438275" y="1200150"/>
          <p14:tracePt t="3297" x="1443038" y="1200150"/>
          <p14:tracePt t="3313" x="1447800" y="1200150"/>
          <p14:tracePt t="3321" x="1452563" y="1200150"/>
          <p14:tracePt t="3329" x="1466850" y="1200150"/>
          <p14:tracePt t="3337" x="1471613" y="1200150"/>
          <p14:tracePt t="3345" x="1481138" y="1200150"/>
          <p14:tracePt t="3353" x="1495425" y="1200150"/>
          <p14:tracePt t="3361" x="1509713" y="1200150"/>
          <p14:tracePt t="3369" x="1533525" y="1200150"/>
          <p14:tracePt t="3377" x="1547813" y="1195388"/>
          <p14:tracePt t="3385" x="1576388" y="1190625"/>
          <p14:tracePt t="3393" x="1600200" y="1190625"/>
          <p14:tracePt t="3401" x="1628775" y="1190625"/>
          <p14:tracePt t="3409" x="1647825" y="1190625"/>
          <p14:tracePt t="3417" x="1662113" y="1190625"/>
          <p14:tracePt t="3424" x="1690688" y="1190625"/>
          <p14:tracePt t="3433" x="1714500" y="1190625"/>
          <p14:tracePt t="3441" x="1728788" y="1190625"/>
          <p14:tracePt t="3449" x="1738313" y="1190625"/>
          <p14:tracePt t="3457" x="1752600" y="1190625"/>
          <p14:tracePt t="3465" x="1762125" y="1190625"/>
          <p14:tracePt t="3473" x="1776413" y="1190625"/>
          <p14:tracePt t="3481" x="1785938" y="1190625"/>
          <p14:tracePt t="3488" x="1800225" y="1190625"/>
          <p14:tracePt t="3497" x="1804988" y="1190625"/>
          <p14:tracePt t="3505" x="1814513" y="1190625"/>
          <p14:tracePt t="3513" x="1824038" y="1190625"/>
          <p14:tracePt t="3520" x="1833563" y="1190625"/>
          <p14:tracePt t="3529" x="1838325" y="1190625"/>
          <p14:tracePt t="3553" x="1847850" y="1190625"/>
          <p14:tracePt t="3625" x="1852613" y="1190625"/>
          <p14:tracePt t="3657" x="1857375" y="1190625"/>
          <p14:tracePt t="3681" x="1866900" y="1190625"/>
          <p14:tracePt t="3697" x="1871663" y="1190625"/>
          <p14:tracePt t="4017" x="1876425" y="1190625"/>
          <p14:tracePt t="4034" x="1885950" y="1181100"/>
          <p14:tracePt t="4049" x="1890713" y="1176338"/>
          <p14:tracePt t="4057" x="1895475" y="1176338"/>
          <p14:tracePt t="4065" x="1900238" y="1171575"/>
          <p14:tracePt t="4257" x="1914525" y="1171575"/>
          <p14:tracePt t="4265" x="1919288" y="1171575"/>
          <p14:tracePt t="4273" x="1924050" y="1171575"/>
          <p14:tracePt t="4281" x="1933575" y="1171575"/>
          <p14:tracePt t="4289" x="1943100" y="1171575"/>
          <p14:tracePt t="4300" x="1952625" y="1171575"/>
          <p14:tracePt t="4307" x="1957388" y="1171575"/>
          <p14:tracePt t="4314" x="1962150" y="1171575"/>
          <p14:tracePt t="4321" x="1966913" y="1171575"/>
          <p14:tracePt t="4329" x="1981200" y="1171575"/>
          <p14:tracePt t="4337" x="1990725" y="1171575"/>
          <p14:tracePt t="4345" x="2005013" y="1181100"/>
          <p14:tracePt t="4353" x="2014538" y="1190625"/>
          <p14:tracePt t="4360" x="2047875" y="1209675"/>
          <p14:tracePt t="4368" x="2062163" y="1214438"/>
          <p14:tracePt t="4377" x="2085975" y="1233488"/>
          <p14:tracePt t="4385" x="2109788" y="1247775"/>
          <p14:tracePt t="4393" x="2143125" y="1266825"/>
          <p14:tracePt t="4401" x="2157413" y="1281113"/>
          <p14:tracePt t="4409" x="2190750" y="1304925"/>
          <p14:tracePt t="4417" x="2262188" y="1343025"/>
          <p14:tracePt t="4425" x="2314575" y="1381125"/>
          <p14:tracePt t="4433" x="2357438" y="1414463"/>
          <p14:tracePt t="4441" x="2395538" y="1443038"/>
          <p14:tracePt t="4449" x="2419350" y="1457325"/>
          <p14:tracePt t="4457" x="2452688" y="1476375"/>
          <p14:tracePt t="4465" x="2452688" y="1481138"/>
          <p14:tracePt t="4473" x="2462213" y="1485900"/>
          <p14:tracePt t="4481" x="2462213" y="1495425"/>
          <p14:tracePt t="4489" x="2452688" y="1514475"/>
          <p14:tracePt t="4497" x="2376488" y="1519238"/>
          <p14:tracePt t="4505" x="2290763" y="1538288"/>
          <p14:tracePt t="4513" x="2185988" y="1543050"/>
          <p14:tracePt t="4521" x="2076450" y="1571625"/>
          <p14:tracePt t="4544" x="2066925" y="1571625"/>
          <p14:tracePt t="4977" x="2066925" y="1576388"/>
          <p14:tracePt t="4993" x="2066925" y="1585913"/>
          <p14:tracePt t="5001" x="2076450" y="1604963"/>
          <p14:tracePt t="5009" x="2085975" y="1614488"/>
          <p14:tracePt t="5017" x="2095500" y="1624013"/>
          <p14:tracePt t="5025" x="2095500" y="1647825"/>
          <p14:tracePt t="5032" x="2105025" y="1666875"/>
          <p14:tracePt t="5041" x="2105025" y="1695450"/>
          <p14:tracePt t="5049" x="2105025" y="1719263"/>
          <p14:tracePt t="5058" x="2095500" y="1757363"/>
          <p14:tracePt t="5065" x="2081213" y="1804988"/>
          <p14:tracePt t="5073" x="2057400" y="1847850"/>
          <p14:tracePt t="5081" x="2038350" y="1909763"/>
          <p14:tracePt t="5089" x="2019300" y="1943100"/>
          <p14:tracePt t="5097" x="1995488" y="1985963"/>
          <p14:tracePt t="5105" x="1981200" y="2014538"/>
          <p14:tracePt t="5113" x="1962150" y="2057400"/>
          <p14:tracePt t="5121" x="1952625" y="2081213"/>
          <p14:tracePt t="5129" x="1919288" y="2124075"/>
          <p14:tracePt t="5137" x="1895475" y="2157413"/>
          <p14:tracePt t="5145" x="1871663" y="2219325"/>
          <p14:tracePt t="5153" x="1843088" y="2271713"/>
          <p14:tracePt t="5161" x="1819275" y="2324100"/>
          <p14:tracePt t="5169" x="1804988" y="2362200"/>
          <p14:tracePt t="5177" x="1790700" y="2424113"/>
          <p14:tracePt t="5185" x="1776413" y="2471738"/>
          <p14:tracePt t="5193" x="1762125" y="2533650"/>
          <p14:tracePt t="5201" x="1738313" y="2600325"/>
          <p14:tracePt t="5209" x="1724025" y="2652713"/>
          <p14:tracePt t="5217" x="1704975" y="2709863"/>
          <p14:tracePt t="5225" x="1695450" y="2762250"/>
          <p14:tracePt t="5233" x="1671638" y="2809875"/>
          <p14:tracePt t="5241" x="1657350" y="2871788"/>
          <p14:tracePt t="5249" x="1652588" y="2909888"/>
          <p14:tracePt t="5257" x="1628775" y="2962275"/>
          <p14:tracePt t="5265" x="1614488" y="3009900"/>
          <p14:tracePt t="5273" x="1585913" y="3052763"/>
          <p14:tracePt t="5281" x="1557338" y="3095625"/>
          <p14:tracePt t="5289" x="1528763" y="3148013"/>
          <p14:tracePt t="5297" x="1504950" y="3200400"/>
          <p14:tracePt t="5305" x="1476375" y="3252788"/>
          <p14:tracePt t="5313" x="1447800" y="3314700"/>
          <p14:tracePt t="5321" x="1414463" y="3381375"/>
          <p14:tracePt t="5329" x="1400175" y="3433763"/>
          <p14:tracePt t="5337" x="1371600" y="3476625"/>
          <p14:tracePt t="5344" x="1366838" y="3495675"/>
          <p14:tracePt t="5353" x="1362075" y="3514725"/>
          <p14:tracePt t="5361" x="1352550" y="3529013"/>
          <p14:tracePt t="5369" x="1347788" y="3543300"/>
          <p14:tracePt t="5377" x="1347788" y="3548063"/>
          <p14:tracePt t="5385" x="1343025" y="3557588"/>
          <p14:tracePt t="5393" x="1343025" y="3567113"/>
          <p14:tracePt t="5401" x="1343025" y="3576638"/>
          <p14:tracePt t="5409" x="1338263" y="3590925"/>
          <p14:tracePt t="5496" x="1338263" y="3586163"/>
          <p14:tracePt t="5505" x="1347788" y="3576638"/>
          <p14:tracePt t="5513" x="1347788" y="3562350"/>
          <p14:tracePt t="5521" x="1352550" y="3538538"/>
          <p14:tracePt t="5529" x="1352550" y="3500438"/>
          <p14:tracePt t="5537" x="1352550" y="3452813"/>
          <p14:tracePt t="5545" x="1352550" y="3405188"/>
          <p14:tracePt t="5553" x="1333500" y="3333750"/>
          <p14:tracePt t="5561" x="1309688" y="3267075"/>
          <p14:tracePt t="5569" x="1309688" y="3262313"/>
          <p14:tracePt t="6001" x="1314450" y="3271838"/>
          <p14:tracePt t="6017" x="1314450" y="3276600"/>
          <p14:tracePt t="6025" x="1314450" y="3281363"/>
          <p14:tracePt t="6033" x="1314450" y="3286125"/>
          <p14:tracePt t="6041" x="1314450" y="3305175"/>
          <p14:tracePt t="6057" x="1314450" y="3309938"/>
          <p14:tracePt t="6066" x="1309688" y="3309938"/>
          <p14:tracePt t="6088" x="1304925" y="3309938"/>
          <p14:tracePt t="6153" x="1295400" y="3309938"/>
          <p14:tracePt t="6169" x="1290638" y="3309938"/>
          <p14:tracePt t="6177" x="1285875" y="3309938"/>
          <p14:tracePt t="6193" x="1281113" y="3309938"/>
          <p14:tracePt t="6201" x="1276350" y="3309938"/>
          <p14:tracePt t="6217" x="1271588" y="3309938"/>
          <p14:tracePt t="6225" x="1266825" y="3309938"/>
          <p14:tracePt t="6233" x="1262063" y="3309938"/>
          <p14:tracePt t="6240" x="1252538" y="3309938"/>
          <p14:tracePt t="6257" x="1243013" y="3309938"/>
          <p14:tracePt t="6272" x="1238250" y="3305175"/>
          <p14:tracePt t="6289" x="1228725" y="3305175"/>
          <p14:tracePt t="6305" x="1219200" y="3305175"/>
          <p14:tracePt t="6313" x="1209675" y="3305175"/>
          <p14:tracePt t="6320" x="1195388" y="3305175"/>
          <p14:tracePt t="6329" x="1176338" y="3305175"/>
          <p14:tracePt t="6337" x="1171575" y="3305175"/>
          <p14:tracePt t="6345" x="1162050" y="3305175"/>
          <p14:tracePt t="6353" x="1152525" y="3305175"/>
          <p14:tracePt t="6377" x="1147763" y="3305175"/>
          <p14:tracePt t="6401" x="1143000" y="3305175"/>
          <p14:tracePt t="6417" x="1138238" y="3305175"/>
          <p14:tracePt t="6513" x="1133475" y="3305175"/>
          <p14:tracePt t="6528" x="1123950" y="3305175"/>
          <p14:tracePt t="6545" x="1119188" y="3305175"/>
          <p14:tracePt t="6561" x="1114425" y="3305175"/>
          <p14:tracePt t="6673" x="1109663" y="3305175"/>
          <p14:tracePt t="6713" x="1104900" y="3305175"/>
          <p14:tracePt t="6737" x="1095375" y="3305175"/>
          <p14:tracePt t="6745" x="1095375" y="3309938"/>
          <p14:tracePt t="6753" x="1090613" y="3309938"/>
          <p14:tracePt t="6761" x="1081088" y="3314700"/>
          <p14:tracePt t="6768" x="1076325" y="3314700"/>
          <p14:tracePt t="6777" x="1062038" y="3324225"/>
          <p14:tracePt t="6801" x="1057275" y="3328988"/>
          <p14:tracePt t="6808" x="1052513" y="3328988"/>
          <p14:tracePt t="6833" x="1047750" y="3328988"/>
          <p14:tracePt t="6865" x="1042988" y="3328988"/>
          <p14:tracePt t="6873" x="1033463" y="3328988"/>
          <p14:tracePt t="6881" x="1028700" y="3328988"/>
          <p14:tracePt t="6889" x="1023938" y="3328988"/>
          <p14:tracePt t="6897" x="1019175" y="3328988"/>
          <p14:tracePt t="6905" x="1014413" y="3328988"/>
          <p14:tracePt t="6921" x="1009650" y="3328988"/>
          <p14:tracePt t="7170" x="1004888" y="3333750"/>
          <p14:tracePt t="7200" x="1004888" y="3338513"/>
          <p14:tracePt t="7217" x="1009650" y="3338513"/>
          <p14:tracePt t="7225" x="1019175" y="3338513"/>
          <p14:tracePt t="7233" x="1028700" y="3338513"/>
          <p14:tracePt t="7241" x="1052513" y="3338513"/>
          <p14:tracePt t="7248" x="1071563" y="3338513"/>
          <p14:tracePt t="7257" x="1090613" y="3338513"/>
          <p14:tracePt t="7265" x="1104900" y="3338513"/>
          <p14:tracePt t="7273" x="1119188" y="3338513"/>
          <p14:tracePt t="7281" x="1133475" y="3338513"/>
          <p14:tracePt t="7289" x="1162050" y="3338513"/>
          <p14:tracePt t="7297" x="1190625" y="3338513"/>
          <p14:tracePt t="7305" x="1214438" y="3338513"/>
          <p14:tracePt t="7313" x="1243013" y="3338513"/>
          <p14:tracePt t="7321" x="1262063" y="3338513"/>
          <p14:tracePt t="7329" x="1285875" y="3338513"/>
          <p14:tracePt t="7337" x="1314450" y="3348038"/>
          <p14:tracePt t="7345" x="1347788" y="3352800"/>
          <p14:tracePt t="7353" x="1366838" y="3352800"/>
          <p14:tracePt t="7361" x="1395413" y="3352800"/>
          <p14:tracePt t="7369" x="1433513" y="3362325"/>
          <p14:tracePt t="7377" x="1485900" y="3367088"/>
          <p14:tracePt t="7385" x="1533525" y="3381375"/>
          <p14:tracePt t="7393" x="1581150" y="3381375"/>
          <p14:tracePt t="7401" x="1633538" y="3381375"/>
          <p14:tracePt t="7409" x="1695450" y="3381375"/>
          <p14:tracePt t="7417" x="1766888" y="3390900"/>
          <p14:tracePt t="7425" x="1843088" y="3390900"/>
          <p14:tracePt t="7433" x="1919288" y="3395663"/>
          <p14:tracePt t="7441" x="1985963" y="3395663"/>
          <p14:tracePt t="7449" x="2062163" y="3395663"/>
          <p14:tracePt t="7457" x="2128838" y="3395663"/>
          <p14:tracePt t="7465" x="2185988" y="3395663"/>
          <p14:tracePt t="7473" x="2233613" y="3395663"/>
          <p14:tracePt t="7481" x="2281238" y="3395663"/>
          <p14:tracePt t="7489" x="2319338" y="3395663"/>
          <p14:tracePt t="7497" x="2347913" y="3395663"/>
          <p14:tracePt t="7505" x="2376488" y="3395663"/>
          <p14:tracePt t="7513" x="2400300" y="3395663"/>
          <p14:tracePt t="7521" x="2428875" y="3395663"/>
          <p14:tracePt t="7528" x="2438400" y="3395663"/>
          <p14:tracePt t="7537" x="2452688" y="3405188"/>
          <p14:tracePt t="7545" x="2466975" y="3405188"/>
          <p14:tracePt t="7553" x="2476500" y="3405188"/>
          <p14:tracePt t="7561" x="2495550" y="3414713"/>
          <p14:tracePt t="7569" x="2514600" y="3414713"/>
          <p14:tracePt t="7577" x="2528888" y="3414713"/>
          <p14:tracePt t="7585" x="2538413" y="3414713"/>
          <p14:tracePt t="7593" x="2562225" y="3414713"/>
          <p14:tracePt t="7601" x="2581275" y="3414713"/>
          <p14:tracePt t="7609" x="2590800" y="3414713"/>
          <p14:tracePt t="7617" x="2605088" y="3414713"/>
          <p14:tracePt t="7625" x="2614613" y="3414713"/>
          <p14:tracePt t="7633" x="2628900" y="3414713"/>
          <p14:tracePt t="7641" x="2647950" y="3414713"/>
          <p14:tracePt t="7649" x="2652713" y="3414713"/>
          <p14:tracePt t="7657" x="2671763" y="3414713"/>
          <p14:tracePt t="7665" x="2681288" y="3414713"/>
          <p14:tracePt t="7673" x="2690813" y="3414713"/>
          <p14:tracePt t="7689" x="2700338" y="3414713"/>
          <p14:tracePt t="7696" x="2705100" y="3414713"/>
          <p14:tracePt t="7705" x="2709863" y="3414713"/>
          <p14:tracePt t="7721" x="2714625" y="3414713"/>
          <p14:tracePt t="7752" x="2724150" y="3414713"/>
          <p14:tracePt t="7808" x="2728913" y="3414713"/>
          <p14:tracePt t="7825" x="2733675" y="3414713"/>
          <p14:tracePt t="7833" x="2743200" y="3414713"/>
          <p14:tracePt t="7841" x="2747963" y="3414713"/>
          <p14:tracePt t="7857" x="2752725" y="3414713"/>
          <p14:tracePt t="7873" x="2762250" y="3414713"/>
          <p14:tracePt t="7881" x="2767013" y="3414713"/>
          <p14:tracePt t="7889" x="2771775" y="3414713"/>
          <p14:tracePt t="7905" x="2776538" y="3414713"/>
          <p14:tracePt t="7921" x="2786063" y="3414713"/>
          <p14:tracePt t="7929" x="2790825" y="3414713"/>
          <p14:tracePt t="7961" x="2795588" y="3414713"/>
          <p14:tracePt t="7969" x="2805113" y="3414713"/>
          <p14:tracePt t="7977" x="2809875" y="3414713"/>
          <p14:tracePt t="7985" x="2814638" y="3414713"/>
          <p14:tracePt t="7993" x="2819400" y="3414713"/>
          <p14:tracePt t="8001" x="2828925" y="3414713"/>
          <p14:tracePt t="8009" x="2838450" y="3414713"/>
          <p14:tracePt t="8017" x="2857500" y="3414713"/>
          <p14:tracePt t="8025" x="2867025" y="3414713"/>
          <p14:tracePt t="8033" x="2886075" y="3414713"/>
          <p14:tracePt t="8041" x="2900363" y="3414713"/>
          <p14:tracePt t="8048" x="2909888" y="3414713"/>
          <p14:tracePt t="8057" x="2933700" y="3414713"/>
          <p14:tracePt t="8073" x="2947988" y="3414713"/>
          <p14:tracePt t="8081" x="2957513" y="3414713"/>
          <p14:tracePt t="8089" x="2976563" y="3414713"/>
          <p14:tracePt t="8097" x="2986088" y="3414713"/>
          <p14:tracePt t="8113" x="3000375" y="3409950"/>
          <p14:tracePt t="8120" x="3009900" y="3409950"/>
          <p14:tracePt t="8129" x="3024188" y="3409950"/>
          <p14:tracePt t="8137" x="3033713" y="3409950"/>
          <p14:tracePt t="8145" x="3043238" y="3409950"/>
          <p14:tracePt t="8153" x="3052763" y="3409950"/>
          <p14:tracePt t="8161" x="3067050" y="3409950"/>
          <p14:tracePt t="8168" x="3076575" y="3409950"/>
          <p14:tracePt t="8177" x="3081338" y="3409950"/>
          <p14:tracePt t="8185" x="3100388" y="3409950"/>
          <p14:tracePt t="8192" x="3114675" y="3409950"/>
          <p14:tracePt t="8201" x="3124200" y="3409950"/>
          <p14:tracePt t="8209" x="3138488" y="3409950"/>
          <p14:tracePt t="8217" x="3157538" y="3409950"/>
          <p14:tracePt t="8225" x="3171825" y="3409950"/>
          <p14:tracePt t="8233" x="3181350" y="3409950"/>
          <p14:tracePt t="8241" x="3195638" y="3409950"/>
          <p14:tracePt t="8249" x="3205163" y="3409950"/>
          <p14:tracePt t="8257" x="3214688" y="3409950"/>
          <p14:tracePt t="8265" x="3219450" y="3409950"/>
          <p14:tracePt t="8273" x="3224213" y="3409950"/>
          <p14:tracePt t="8289" x="3233738" y="3409950"/>
          <p14:tracePt t="8296" x="3238500" y="3409950"/>
          <p14:tracePt t="8305" x="3243263" y="3409950"/>
          <p14:tracePt t="8321" x="3248025" y="3409950"/>
          <p14:tracePt t="8329" x="3257550" y="3409950"/>
          <p14:tracePt t="8353" x="3262313" y="3409950"/>
          <p14:tracePt t="8369" x="3267075" y="3409950"/>
          <p14:tracePt t="8385" x="3276600" y="3409950"/>
          <p14:tracePt t="8400" x="3281363" y="3409950"/>
          <p14:tracePt t="8409" x="3290888" y="3405188"/>
          <p14:tracePt t="8417" x="3300413" y="3405188"/>
          <p14:tracePt t="8433" x="3309938" y="3395663"/>
          <p14:tracePt t="8472" x="3328988" y="3390900"/>
          <p14:tracePt t="8537" x="3333750" y="3386138"/>
          <p14:tracePt t="8985" x="3328988" y="3386138"/>
          <p14:tracePt t="8993" x="3324225" y="3386138"/>
          <p14:tracePt t="9001" x="3314700" y="3386138"/>
          <p14:tracePt t="9009" x="3305175" y="3386138"/>
          <p14:tracePt t="9017" x="3290888" y="3386138"/>
          <p14:tracePt t="9025" x="3276600" y="3386138"/>
          <p14:tracePt t="9033" x="3248025" y="3386138"/>
          <p14:tracePt t="9041" x="3224213" y="3386138"/>
          <p14:tracePt t="9049" x="3190875" y="3386138"/>
          <p14:tracePt t="9057" x="3143250" y="3386138"/>
          <p14:tracePt t="9064" x="3095625" y="3386138"/>
          <p14:tracePt t="9073" x="3028950" y="3386138"/>
          <p14:tracePt t="9084" x="2981325" y="3386138"/>
          <p14:tracePt t="9091" x="2914650" y="3386138"/>
          <p14:tracePt t="9098" x="2847975" y="3386138"/>
          <p14:tracePt t="9105" x="2795588" y="3386138"/>
          <p14:tracePt t="9113" x="2728913" y="3386138"/>
          <p14:tracePt t="9121" x="2671763" y="3386138"/>
          <p14:tracePt t="9129" x="2633663" y="3386138"/>
          <p14:tracePt t="9137" x="2595563" y="3386138"/>
          <p14:tracePt t="9145" x="2566988" y="3386138"/>
          <p14:tracePt t="9153" x="2538413" y="3386138"/>
          <p14:tracePt t="9161" x="2509838" y="3386138"/>
          <p14:tracePt t="9168" x="2476500" y="3386138"/>
          <p14:tracePt t="9177" x="2447925" y="3386138"/>
          <p14:tracePt t="9185" x="2419350" y="3386138"/>
          <p14:tracePt t="9193" x="2386013" y="3395663"/>
          <p14:tracePt t="9201" x="2357438" y="3395663"/>
          <p14:tracePt t="9208" x="2319338" y="3395663"/>
          <p14:tracePt t="9217" x="2295525" y="3395663"/>
          <p14:tracePt t="9225" x="2276475" y="3395663"/>
          <p14:tracePt t="9233" x="2266950" y="3395663"/>
          <p14:tracePt t="9241" x="2252663" y="3395663"/>
          <p14:tracePt t="9249" x="2243138" y="3395663"/>
          <p14:tracePt t="9257" x="2233613" y="3395663"/>
          <p14:tracePt t="9265" x="2228850" y="3395663"/>
          <p14:tracePt t="9273" x="2224088" y="3395663"/>
          <p14:tracePt t="9288" x="2219325" y="3395663"/>
          <p14:tracePt t="9313" x="2214563" y="3395663"/>
          <p14:tracePt t="9328" x="2205038" y="3395663"/>
          <p14:tracePt t="9337" x="2176463" y="3400425"/>
          <p14:tracePt t="9345" x="2143125" y="3400425"/>
          <p14:tracePt t="9353" x="2105025" y="3400425"/>
          <p14:tracePt t="9361" x="2028825" y="3400425"/>
          <p14:tracePt t="9369" x="1971675" y="3390900"/>
          <p14:tracePt t="9377" x="1966913" y="3367088"/>
          <p14:tracePt t="9752" x="1966913" y="3371850"/>
          <p14:tracePt t="9761" x="1962150" y="3376613"/>
          <p14:tracePt t="9769" x="1947863" y="3390900"/>
          <p14:tracePt t="9793" x="1943100" y="3400425"/>
          <p14:tracePt t="9833" x="1938338" y="3400425"/>
          <p14:tracePt t="9873" x="1928813" y="3400425"/>
          <p14:tracePt t="9889" x="1924050" y="3400425"/>
          <p14:tracePt t="9897" x="1919288" y="3400425"/>
          <p14:tracePt t="9913" x="1909763" y="3400425"/>
          <p14:tracePt t="9921" x="1905000" y="3400425"/>
          <p14:tracePt t="9929" x="1890713" y="3409950"/>
          <p14:tracePt t="9937" x="1885950" y="3409950"/>
          <p14:tracePt t="9945" x="1881188" y="3409950"/>
          <p14:tracePt t="9953" x="1876425" y="3414713"/>
          <p14:tracePt t="9969" x="1876425" y="3419475"/>
          <p14:tracePt t="9984" x="1866900" y="3419475"/>
          <p14:tracePt t="10137" x="1862138" y="3419475"/>
          <p14:tracePt t="10153" x="1857375" y="3419475"/>
          <p14:tracePt t="10169" x="1852613" y="3419475"/>
          <p14:tracePt t="10193" x="1843088" y="3419475"/>
          <p14:tracePt t="10328" x="1838325" y="3419475"/>
          <p14:tracePt t="10376" x="1833563" y="3424238"/>
          <p14:tracePt t="10505" x="1824038" y="3424238"/>
          <p14:tracePt t="10537" x="1814513" y="3429000"/>
          <p14:tracePt t="10545" x="1809750" y="3429000"/>
          <p14:tracePt t="10624" x="1804988" y="3433763"/>
          <p14:tracePt t="10681" x="1800225" y="3438525"/>
          <p14:tracePt t="10713" x="1795463" y="3443288"/>
          <p14:tracePt t="10729" x="1795463" y="3448050"/>
          <p14:tracePt t="10745" x="1790700" y="3452813"/>
          <p14:tracePt t="10752" x="1785938" y="3457575"/>
          <p14:tracePt t="10761" x="1776413" y="3462338"/>
          <p14:tracePt t="10793" x="1771650" y="3462338"/>
          <p14:tracePt t="11513" x="1766888" y="3462338"/>
          <p14:tracePt t="11544" x="1752600" y="3467100"/>
          <p14:tracePt t="11553" x="1752600" y="3471863"/>
          <p14:tracePt t="11681" x="1747838" y="3471863"/>
          <p14:tracePt t="11713" x="1738313" y="3471863"/>
          <p14:tracePt t="11737" x="1733550" y="3471863"/>
          <p14:tracePt t="11769" x="1728788" y="3471863"/>
          <p14:tracePt t="11897" x="1724025" y="3471863"/>
          <p14:tracePt t="11953" x="1719263" y="3471863"/>
          <p14:tracePt t="12553" x="1724025" y="3471863"/>
          <p14:tracePt t="12561" x="1733550" y="3471863"/>
          <p14:tracePt t="12569" x="1738313" y="3471863"/>
          <p14:tracePt t="12577" x="1752600" y="3476625"/>
          <p14:tracePt t="12585" x="1757363" y="3476625"/>
          <p14:tracePt t="12593" x="1771650" y="3476625"/>
          <p14:tracePt t="12601" x="1785938" y="3481388"/>
          <p14:tracePt t="12609" x="1800225" y="3481388"/>
          <p14:tracePt t="12617" x="1814513" y="3481388"/>
          <p14:tracePt t="12625" x="1833563" y="3486150"/>
          <p14:tracePt t="12641" x="1852613" y="3486150"/>
          <p14:tracePt t="12649" x="1857375" y="3486150"/>
          <p14:tracePt t="12657" x="1866900" y="3486150"/>
          <p14:tracePt t="12665" x="1876425" y="3486150"/>
          <p14:tracePt t="12673" x="1881188" y="3486150"/>
          <p14:tracePt t="12681" x="1900238" y="3486150"/>
          <p14:tracePt t="12689" x="1905000" y="3486150"/>
          <p14:tracePt t="12697" x="1928813" y="3500438"/>
          <p14:tracePt t="12705" x="1938338" y="3500438"/>
          <p14:tracePt t="12713" x="1947863" y="3505200"/>
          <p14:tracePt t="12721" x="1971675" y="3505200"/>
          <p14:tracePt t="12729" x="1981200" y="3509963"/>
          <p14:tracePt t="12737" x="2000250" y="3514725"/>
          <p14:tracePt t="12745" x="2014538" y="3514725"/>
          <p14:tracePt t="12753" x="2024063" y="3514725"/>
          <p14:tracePt t="12761" x="2043113" y="3524250"/>
          <p14:tracePt t="12769" x="2047875" y="3524250"/>
          <p14:tracePt t="12777" x="2057400" y="3529013"/>
          <p14:tracePt t="12785" x="2062163" y="3529013"/>
          <p14:tracePt t="12801" x="2066925" y="3533775"/>
          <p14:tracePt t="12817" x="2071688" y="3533775"/>
          <p14:tracePt t="12913" x="2066925" y="3533775"/>
          <p14:tracePt t="12937" x="2057400" y="3533775"/>
          <p14:tracePt t="12968" x="2052638" y="3533775"/>
          <p14:tracePt t="13017" x="2047875" y="3533775"/>
          <p14:tracePt t="13033" x="2043113" y="3533775"/>
          <p14:tracePt t="13049" x="2033588" y="3533775"/>
          <p14:tracePt t="13081" x="2024063" y="3533775"/>
          <p14:tracePt t="13097" x="2024063" y="3529013"/>
          <p14:tracePt t="13105" x="2019300" y="3524250"/>
          <p14:tracePt t="13145" x="2019300" y="3519488"/>
          <p14:tracePt t="13153" x="2014538" y="3514725"/>
          <p14:tracePt t="13160" x="2009775" y="3514725"/>
          <p14:tracePt t="13169" x="2009775" y="3505200"/>
          <p14:tracePt t="13177" x="2009775" y="3500438"/>
          <p14:tracePt t="13185" x="2009775" y="3490913"/>
          <p14:tracePt t="13200" x="2009775" y="3486150"/>
          <p14:tracePt t="13217" x="2009775" y="3481388"/>
          <p14:tracePt t="13345" x="2014538" y="3476625"/>
          <p14:tracePt t="13369" x="2028825" y="3476625"/>
          <p14:tracePt t="13377" x="2033588" y="3476625"/>
          <p14:tracePt t="13385" x="2047875" y="3476625"/>
          <p14:tracePt t="13393" x="2057400" y="3476625"/>
          <p14:tracePt t="13400" x="2081213" y="3476625"/>
          <p14:tracePt t="13409" x="2100263" y="3476625"/>
          <p14:tracePt t="13417" x="2133600" y="3476625"/>
          <p14:tracePt t="13457" x="2119313" y="3476625"/>
          <p14:tracePt t="13465" x="2114550" y="3476625"/>
          <p14:tracePt t="14753" x="2124075" y="3495675"/>
          <p14:tracePt t="14761" x="2095500" y="3476625"/>
          <p14:tracePt t="14769" x="2105025" y="3481388"/>
          <p14:tracePt t="14776" x="2195513" y="3481388"/>
          <p14:tracePt t="14785" x="2343150" y="3481388"/>
          <p14:tracePt t="14793" x="2533650" y="3481388"/>
          <p14:tracePt t="14801" x="2905125" y="3481388"/>
          <p14:tracePt t="14808" x="3290888" y="3481388"/>
          <p14:tracePt t="14816" x="3695700" y="3481388"/>
          <p14:tracePt t="14825" x="4100513" y="3481388"/>
          <p14:tracePt t="14833" x="4429125" y="3481388"/>
          <p14:tracePt t="14841" x="4700588" y="3481388"/>
          <p14:tracePt t="14849" x="4905375" y="3462338"/>
          <p14:tracePt t="14857" x="5053013" y="3433763"/>
          <p14:tracePt t="14864" x="5138738" y="3424238"/>
          <p14:tracePt t="14873" x="5238750" y="3409950"/>
          <p14:tracePt t="14881" x="5295900" y="3395663"/>
          <p14:tracePt t="14889" x="5362575" y="3376613"/>
          <p14:tracePt t="14896" x="5443538" y="3352800"/>
          <p14:tracePt t="14905" x="5529263" y="3328988"/>
          <p14:tracePt t="14913" x="5629275" y="3300413"/>
          <p14:tracePt t="14921" x="5748338" y="3262313"/>
          <p14:tracePt t="14929" x="5857875" y="3243263"/>
          <p14:tracePt t="14937" x="5934075" y="3228975"/>
          <p14:tracePt t="14945" x="6010275" y="3219450"/>
          <p14:tracePt t="14953" x="6086475" y="3214688"/>
          <p14:tracePt t="14961" x="6157913" y="3190875"/>
          <p14:tracePt t="14969" x="6215063" y="3176588"/>
          <p14:tracePt t="14977" x="6281738" y="3167063"/>
          <p14:tracePt t="14985" x="6353175" y="3138488"/>
          <p14:tracePt t="14993" x="6419850" y="3114675"/>
          <p14:tracePt t="15001" x="6462713" y="3109913"/>
          <p14:tracePt t="15009" x="6505575" y="3095625"/>
          <p14:tracePt t="15016" x="6515100" y="3090863"/>
          <p14:tracePt t="15025" x="6524625" y="3086100"/>
          <p14:tracePt t="15033" x="6524625" y="3081338"/>
          <p14:tracePt t="15081" x="6529388" y="3081338"/>
          <p14:tracePt t="15097" x="6538913" y="3081338"/>
          <p14:tracePt t="15105" x="6543675" y="3081338"/>
          <p14:tracePt t="15113" x="6548438" y="3081338"/>
          <p14:tracePt t="15120" x="6553200" y="3081338"/>
          <p14:tracePt t="15129" x="6557963" y="3081338"/>
          <p14:tracePt t="15137" x="6562725" y="3081338"/>
          <p14:tracePt t="15153" x="6567488" y="3081338"/>
          <p14:tracePt t="15169" x="6572250" y="3081338"/>
          <p14:tracePt t="15224" x="6581775" y="3081338"/>
          <p14:tracePt t="15705" x="6586538" y="3081338"/>
          <p14:tracePt t="15721" x="6591300" y="3081338"/>
          <p14:tracePt t="15737" x="6605588" y="3086100"/>
          <p14:tracePt t="15753" x="6615113" y="3086100"/>
          <p14:tracePt t="15761" x="6634163" y="3090863"/>
          <p14:tracePt t="15768" x="6638925" y="3090863"/>
          <p14:tracePt t="15777" x="6657975" y="3090863"/>
          <p14:tracePt t="15785" x="6677025" y="3090863"/>
          <p14:tracePt t="15793" x="6691313" y="3090863"/>
          <p14:tracePt t="15801" x="6719888" y="3090863"/>
          <p14:tracePt t="15809" x="6743700" y="3090863"/>
          <p14:tracePt t="15817" x="6772275" y="3090863"/>
          <p14:tracePt t="15825" x="6791325" y="3090863"/>
          <p14:tracePt t="15833" x="6829425" y="3086100"/>
          <p14:tracePt t="15841" x="6862763" y="3076575"/>
          <p14:tracePt t="15848" x="6881813" y="3071813"/>
          <p14:tracePt t="15857" x="6924675" y="3062288"/>
          <p14:tracePt t="15865" x="6958013" y="3048000"/>
          <p14:tracePt t="15873" x="6986588" y="3043238"/>
          <p14:tracePt t="15881" x="6996113" y="3033713"/>
          <p14:tracePt t="15889" x="7015163" y="3024188"/>
          <p14:tracePt t="15897" x="7015163" y="3009900"/>
          <p14:tracePt t="15905" x="6996113" y="2986088"/>
          <p14:tracePt t="16313" x="6996113" y="2981325"/>
          <p14:tracePt t="16401" x="6986588" y="2990850"/>
          <p14:tracePt t="16408" x="6977063" y="2995613"/>
          <p14:tracePt t="16424" x="6967538" y="2995613"/>
          <p14:tracePt t="16433" x="6962775" y="2995613"/>
          <p14:tracePt t="16441" x="6953250" y="2995613"/>
          <p14:tracePt t="16481" x="6943725" y="2995613"/>
          <p14:tracePt t="16489" x="6938963" y="2995613"/>
          <p14:tracePt t="16505" x="6934200" y="2995613"/>
          <p14:tracePt t="16521" x="6924675" y="2995613"/>
          <p14:tracePt t="16529" x="6915150" y="2995613"/>
          <p14:tracePt t="16537" x="6910388" y="2995613"/>
          <p14:tracePt t="16545" x="6900863" y="2995613"/>
          <p14:tracePt t="16561" x="6891338" y="2995613"/>
          <p14:tracePt t="16577" x="6886575" y="2995613"/>
          <p14:tracePt t="16601" x="6881813" y="2995613"/>
          <p14:tracePt t="16617" x="6877050" y="2995613"/>
          <p14:tracePt t="16625" x="6867525" y="2995613"/>
          <p14:tracePt t="16633" x="6862763" y="2995613"/>
          <p14:tracePt t="16641" x="6853238" y="2995613"/>
          <p14:tracePt t="16649" x="6848475" y="2995613"/>
          <p14:tracePt t="16657" x="6838950" y="2990850"/>
          <p14:tracePt t="16664" x="6834188" y="2990850"/>
          <p14:tracePt t="16673" x="6829425" y="2986088"/>
          <p14:tracePt t="16681" x="6824663" y="2986088"/>
          <p14:tracePt t="16689" x="6815138" y="2981325"/>
          <p14:tracePt t="16697" x="6800850" y="2971800"/>
          <p14:tracePt t="16713" x="6781800" y="2971800"/>
          <p14:tracePt t="16721" x="6772275" y="2967038"/>
          <p14:tracePt t="16729" x="6757988" y="2967038"/>
          <p14:tracePt t="16737" x="6753225" y="2967038"/>
          <p14:tracePt t="16745" x="6738938" y="2962275"/>
          <p14:tracePt t="16761" x="6734175" y="2962275"/>
          <p14:tracePt t="16769" x="6719888" y="2957513"/>
          <p14:tracePt t="16777" x="6710363" y="2947988"/>
          <p14:tracePt t="16785" x="6705600" y="2943225"/>
          <p14:tracePt t="16792" x="6700838" y="2938463"/>
          <p14:tracePt t="16801" x="6691313" y="2933700"/>
          <p14:tracePt t="16808" x="6677025" y="2924175"/>
          <p14:tracePt t="16817" x="6672263" y="2919413"/>
          <p14:tracePt t="16825" x="6667500" y="2914650"/>
          <p14:tracePt t="16833" x="6662738" y="2909888"/>
          <p14:tracePt t="16840" x="6657975" y="2905125"/>
          <p14:tracePt t="16849" x="6653213" y="2900363"/>
          <p14:tracePt t="16865" x="6648450" y="2886075"/>
          <p14:tracePt t="16881" x="6638925" y="2876550"/>
          <p14:tracePt t="16905" x="6634163" y="2871788"/>
          <p14:tracePt t="17024" x="6629400" y="2871788"/>
          <p14:tracePt t="17040" x="6624638" y="2881313"/>
          <p14:tracePt t="17049" x="6624638" y="2886075"/>
          <p14:tracePt t="17057" x="6619875" y="2890838"/>
          <p14:tracePt t="17073" x="6615113" y="2895600"/>
          <p14:tracePt t="17105" x="6610350" y="2900363"/>
          <p14:tracePt t="17121" x="6605588" y="2900363"/>
          <p14:tracePt t="17137" x="6600825" y="2900363"/>
          <p14:tracePt t="17161" x="6596063" y="2900363"/>
          <p14:tracePt t="17177" x="6586538" y="2900363"/>
          <p14:tracePt t="17193" x="6581775" y="2900363"/>
          <p14:tracePt t="17201" x="6577013" y="2900363"/>
          <p14:tracePt t="17233" x="6577013" y="2895600"/>
          <p14:tracePt t="17257" x="6577013" y="2890838"/>
          <p14:tracePt t="17265" x="6581775" y="2890838"/>
          <p14:tracePt t="17273" x="6596063" y="2890838"/>
          <p14:tracePt t="17281" x="6610350" y="2890838"/>
          <p14:tracePt t="17289" x="6648450" y="2890838"/>
          <p14:tracePt t="17297" x="6686550" y="2890838"/>
          <p14:tracePt t="17305" x="6724650" y="2890838"/>
          <p14:tracePt t="17313" x="6753225" y="2886075"/>
          <p14:tracePt t="17321" x="6786563" y="2871788"/>
          <p14:tracePt t="17329" x="6796088" y="2862263"/>
          <p14:tracePt t="17337" x="6800850" y="2838450"/>
          <p14:tracePt t="17345" x="6800850" y="2833688"/>
          <p14:tracePt t="17361" x="6791325" y="2843213"/>
          <p14:tracePt t="17713" x="6781800" y="2852738"/>
          <p14:tracePt t="17729" x="6772275" y="2857500"/>
          <p14:tracePt t="17737" x="6757988" y="2867025"/>
          <p14:tracePt t="17745" x="6753225" y="2876550"/>
          <p14:tracePt t="17753" x="6743700" y="2881313"/>
          <p14:tracePt t="17761" x="6743700" y="2886075"/>
          <p14:tracePt t="17770" x="6729413" y="2900363"/>
          <p14:tracePt t="17777" x="6719888" y="2905125"/>
          <p14:tracePt t="17785" x="6715125" y="2909888"/>
          <p14:tracePt t="17801" x="6710363" y="2914650"/>
          <p14:tracePt t="17808" x="6705600" y="2914650"/>
          <p14:tracePt t="17817" x="6700838" y="2914650"/>
          <p14:tracePt t="17825" x="6691313" y="2919413"/>
          <p14:tracePt t="17841" x="6677025" y="2924175"/>
          <p14:tracePt t="17857" x="6667500" y="2928938"/>
          <p14:tracePt t="17865" x="6662738" y="2933700"/>
          <p14:tracePt t="17873" x="6657975" y="2938463"/>
          <p14:tracePt t="17881" x="6648450" y="2943225"/>
          <p14:tracePt t="17889" x="6643688" y="2947988"/>
          <p14:tracePt t="17921" x="6638925" y="2952750"/>
          <p14:tracePt t="17945" x="6638925" y="2957513"/>
          <p14:tracePt t="17953" x="6634163" y="2962275"/>
          <p14:tracePt t="17977" x="6629400" y="2967038"/>
          <p14:tracePt t="17985" x="6629400" y="2971800"/>
          <p14:tracePt t="17993" x="6629400" y="2976563"/>
          <p14:tracePt t="18001" x="6629400" y="2981325"/>
          <p14:tracePt t="18017" x="6629400" y="2990850"/>
          <p14:tracePt t="18024" x="6629400" y="2995613"/>
          <p14:tracePt t="18033" x="6629400" y="3005138"/>
          <p14:tracePt t="18041" x="6629400" y="3014663"/>
          <p14:tracePt t="18049" x="6629400" y="3019425"/>
          <p14:tracePt t="18057" x="6629400" y="3028950"/>
          <p14:tracePt t="18065" x="6629400" y="3033713"/>
          <p14:tracePt t="18073" x="6629400" y="3038475"/>
          <p14:tracePt t="18081" x="6629400" y="3048000"/>
          <p14:tracePt t="18089" x="6629400" y="3057525"/>
          <p14:tracePt t="18097" x="6624638" y="3067050"/>
          <p14:tracePt t="18105" x="6615113" y="3067050"/>
          <p14:tracePt t="18113" x="6605588" y="3071813"/>
          <p14:tracePt t="18121" x="6577013" y="3071813"/>
          <p14:tracePt t="18129" x="6553200" y="3076575"/>
          <p14:tracePt t="18137" x="6524625" y="3076575"/>
          <p14:tracePt t="18145" x="6510338" y="3081338"/>
          <p14:tracePt t="18153" x="6496050" y="3086100"/>
          <p14:tracePt t="18161" x="6472238" y="3086100"/>
          <p14:tracePt t="18169" x="6462713" y="3086100"/>
          <p14:tracePt t="18177" x="6453188" y="3086100"/>
          <p14:tracePt t="18185" x="6443663" y="3086100"/>
          <p14:tracePt t="18193" x="6438900" y="3086100"/>
          <p14:tracePt t="18225" x="6429375" y="3086100"/>
          <p14:tracePt t="18256" x="6424613" y="3086100"/>
          <p14:tracePt t="18265" x="6419850" y="3086100"/>
          <p14:tracePt t="18585" x="6410325" y="3086100"/>
          <p14:tracePt t="18593" x="6405563" y="3086100"/>
          <p14:tracePt t="18601" x="6400800" y="3086100"/>
          <p14:tracePt t="18608" x="6396038" y="3086100"/>
          <p14:tracePt t="18617" x="6391275" y="3086100"/>
          <p14:tracePt t="18625" x="6381750" y="3086100"/>
          <p14:tracePt t="18632" x="6362700" y="3086100"/>
          <p14:tracePt t="18649" x="6357938" y="3086100"/>
          <p14:tracePt t="18761" x="6362700" y="3081338"/>
          <p14:tracePt t="18769" x="6391275" y="3081338"/>
          <p14:tracePt t="18777" x="6419850" y="3081338"/>
          <p14:tracePt t="18784" x="6448425" y="3081338"/>
          <p14:tracePt t="18793" x="6486525" y="3081338"/>
          <p14:tracePt t="18801" x="6524625" y="3081338"/>
          <p14:tracePt t="18809" x="6562725" y="3081338"/>
          <p14:tracePt t="18817" x="6605588" y="3081338"/>
          <p14:tracePt t="18825" x="6643688" y="3081338"/>
          <p14:tracePt t="18833" x="6672263" y="3081338"/>
          <p14:tracePt t="18841" x="6710363" y="3081338"/>
          <p14:tracePt t="18849" x="6738938" y="3081338"/>
          <p14:tracePt t="18857" x="6767513" y="3081338"/>
          <p14:tracePt t="18865" x="6800850" y="3081338"/>
          <p14:tracePt t="18873" x="6829425" y="3081338"/>
          <p14:tracePt t="18881" x="6848475" y="3081338"/>
          <p14:tracePt t="18888" x="6877050" y="3081338"/>
          <p14:tracePt t="18897" x="6905625" y="3081338"/>
          <p14:tracePt t="18905" x="6929438" y="3081338"/>
          <p14:tracePt t="18913" x="6948488" y="3081338"/>
          <p14:tracePt t="18921" x="6967538" y="3081338"/>
          <p14:tracePt t="18929" x="6981825" y="3081338"/>
          <p14:tracePt t="18937" x="6991350" y="3081338"/>
          <p14:tracePt t="18944" x="7000875" y="3081338"/>
          <p14:tracePt t="18953" x="7010400" y="3081338"/>
          <p14:tracePt t="18969" x="7034213" y="3071813"/>
          <p14:tracePt t="18985" x="7043738" y="3071813"/>
          <p14:tracePt t="18993" x="7053263" y="3071813"/>
          <p14:tracePt t="19001" x="7058025" y="3071813"/>
          <p14:tracePt t="19009" x="7067550" y="3067050"/>
          <p14:tracePt t="19025" x="7072313" y="3067050"/>
          <p14:tracePt t="19144" x="7067550" y="3067050"/>
          <p14:tracePt t="19153" x="7043738" y="3062288"/>
          <p14:tracePt t="19161" x="7024688" y="3062288"/>
          <p14:tracePt t="19168" x="7000875" y="3062288"/>
          <p14:tracePt t="19177" x="6972300" y="3062288"/>
          <p14:tracePt t="19185" x="6958013" y="3062288"/>
          <p14:tracePt t="19193" x="6924675" y="3062288"/>
          <p14:tracePt t="19201" x="6881813" y="3062288"/>
          <p14:tracePt t="19209" x="6853238" y="3062288"/>
          <p14:tracePt t="19217" x="6815138" y="3062288"/>
          <p14:tracePt t="19225" x="6777038" y="3062288"/>
          <p14:tracePt t="19233" x="6748463" y="3062288"/>
          <p14:tracePt t="19241" x="6710363" y="3062288"/>
          <p14:tracePt t="19248" x="6681788" y="3062288"/>
          <p14:tracePt t="19257" x="6638925" y="3062288"/>
          <p14:tracePt t="19265" x="6591300" y="3062288"/>
          <p14:tracePt t="19273" x="6562725" y="3062288"/>
          <p14:tracePt t="19280" x="6524625" y="3062288"/>
          <p14:tracePt t="19289" x="6505575" y="3067050"/>
          <p14:tracePt t="19297" x="6491288" y="3071813"/>
          <p14:tracePt t="19305" x="6477000" y="3071813"/>
          <p14:tracePt t="19312" x="6467475" y="3071813"/>
          <p14:tracePt t="19321" x="6443663" y="3076575"/>
          <p14:tracePt t="19329" x="6429375" y="3076575"/>
          <p14:tracePt t="19337" x="6419850" y="3076575"/>
          <p14:tracePt t="19345" x="6415088" y="3076575"/>
          <p14:tracePt t="19353" x="6410325" y="3076575"/>
          <p14:tracePt t="19361" x="6400800" y="3076575"/>
          <p14:tracePt t="19368" x="6396038" y="3076575"/>
          <p14:tracePt t="19377" x="6386513" y="3076575"/>
          <p14:tracePt t="19385" x="6381750" y="3076575"/>
          <p14:tracePt t="19393" x="6376988" y="3076575"/>
          <p14:tracePt t="19401" x="6372225" y="3076575"/>
          <p14:tracePt t="19481" x="6376988" y="3076575"/>
          <p14:tracePt t="19489" x="6415088" y="3076575"/>
          <p14:tracePt t="19497" x="6453188" y="3076575"/>
          <p14:tracePt t="19505" x="6519863" y="3076575"/>
          <p14:tracePt t="19513" x="6596063" y="3076575"/>
          <p14:tracePt t="19521" x="6672263" y="3076575"/>
          <p14:tracePt t="19528" x="6757988" y="3076575"/>
          <p14:tracePt t="19537" x="6834188" y="3076575"/>
          <p14:tracePt t="19545" x="6900863" y="3076575"/>
          <p14:tracePt t="19552" x="6958013" y="3076575"/>
          <p14:tracePt t="19561" x="6996113" y="3076575"/>
          <p14:tracePt t="19569" x="7024688" y="3076575"/>
          <p14:tracePt t="19577" x="7034213" y="3076575"/>
          <p14:tracePt t="19585" x="7043738" y="3076575"/>
          <p14:tracePt t="19601" x="7048500" y="3076575"/>
          <p14:tracePt t="19785" x="7043738" y="3076575"/>
          <p14:tracePt t="19793" x="7024688" y="3076575"/>
          <p14:tracePt t="19801" x="7010400" y="3076575"/>
          <p14:tracePt t="19809" x="6996113" y="3076575"/>
          <p14:tracePt t="19817" x="6977063" y="3076575"/>
          <p14:tracePt t="19825" x="6972300" y="3076575"/>
          <p14:tracePt t="19832" x="6953250" y="3076575"/>
          <p14:tracePt t="19841" x="6934200" y="3076575"/>
          <p14:tracePt t="19848" x="6924675" y="3076575"/>
          <p14:tracePt t="19857" x="6910388" y="3076575"/>
          <p14:tracePt t="19865" x="6900863" y="3076575"/>
          <p14:tracePt t="19873" x="6877050" y="3076575"/>
          <p14:tracePt t="19881" x="6867525" y="3076575"/>
          <p14:tracePt t="19889" x="6853238" y="3076575"/>
          <p14:tracePt t="19897" x="6843713" y="3076575"/>
          <p14:tracePt t="19905" x="6824663" y="3076575"/>
          <p14:tracePt t="19913" x="6810375" y="3076575"/>
          <p14:tracePt t="19921" x="6800850" y="3076575"/>
          <p14:tracePt t="19929" x="6777038" y="3076575"/>
          <p14:tracePt t="19937" x="6767513" y="3076575"/>
          <p14:tracePt t="19945" x="6738938" y="3076575"/>
          <p14:tracePt t="19953" x="6724650" y="3076575"/>
          <p14:tracePt t="19961" x="6700838" y="3071813"/>
          <p14:tracePt t="19969" x="6691313" y="3071813"/>
          <p14:tracePt t="19977" x="6672263" y="3071813"/>
          <p14:tracePt t="19985" x="6648450" y="3071813"/>
          <p14:tracePt t="19993" x="6634163" y="3071813"/>
          <p14:tracePt t="20000" x="6619875" y="3071813"/>
          <p14:tracePt t="20009" x="6596063" y="3071813"/>
          <p14:tracePt t="20016" x="6591300" y="3071813"/>
          <p14:tracePt t="20025" x="6572250" y="3071813"/>
          <p14:tracePt t="20041" x="6567488" y="3071813"/>
          <p14:tracePt t="20048" x="6562725" y="3071813"/>
          <p14:tracePt t="20169" x="6567488" y="3071813"/>
          <p14:tracePt t="20177" x="6586538" y="3071813"/>
          <p14:tracePt t="20185" x="6615113" y="3071813"/>
          <p14:tracePt t="20193" x="6643688" y="3071813"/>
          <p14:tracePt t="20201" x="6672263" y="3071813"/>
          <p14:tracePt t="20209" x="6696075" y="3071813"/>
          <p14:tracePt t="20217" x="6715125" y="3071813"/>
          <p14:tracePt t="20225" x="6743700" y="3071813"/>
          <p14:tracePt t="20233" x="6767513" y="3071813"/>
          <p14:tracePt t="20241" x="6786563" y="3071813"/>
          <p14:tracePt t="20249" x="6796088" y="3071813"/>
          <p14:tracePt t="20256" x="6815138" y="3071813"/>
          <p14:tracePt t="20265" x="6834188" y="3071813"/>
          <p14:tracePt t="20273" x="6838950" y="3071813"/>
          <p14:tracePt t="20281" x="6848475" y="3071813"/>
          <p14:tracePt t="20289" x="6862763" y="3071813"/>
          <p14:tracePt t="20297" x="6877050" y="3067050"/>
          <p14:tracePt t="20305" x="6891338" y="3067050"/>
          <p14:tracePt t="20313" x="6915150" y="3067050"/>
          <p14:tracePt t="20321" x="6924675" y="3062288"/>
          <p14:tracePt t="20329" x="6938963" y="3062288"/>
          <p14:tracePt t="20337" x="6948488" y="3062288"/>
          <p14:tracePt t="20345" x="6958013" y="3062288"/>
          <p14:tracePt t="20353" x="6962775" y="3062288"/>
          <p14:tracePt t="20361" x="6967538" y="3062288"/>
          <p14:tracePt t="20369" x="6972300" y="3062288"/>
          <p14:tracePt t="20377" x="6977063" y="3062288"/>
          <p14:tracePt t="20393" x="6981825" y="3062288"/>
          <p14:tracePt t="20401" x="6986588" y="3062288"/>
          <p14:tracePt t="20409" x="6991350" y="3062288"/>
          <p14:tracePt t="20417" x="7000875" y="3062288"/>
          <p14:tracePt t="20425" x="7010400" y="3062288"/>
          <p14:tracePt t="20433" x="7024688" y="3062288"/>
          <p14:tracePt t="20441" x="7029450" y="3062288"/>
          <p14:tracePt t="20449" x="7034213" y="3062288"/>
          <p14:tracePt t="20457" x="7048500" y="3067050"/>
          <p14:tracePt t="20465" x="7048500" y="3071813"/>
          <p14:tracePt t="20473" x="7053263" y="3071813"/>
          <p14:tracePt t="20481" x="7067550" y="3076575"/>
          <p14:tracePt t="20489" x="7072313" y="3081338"/>
          <p14:tracePt t="20497" x="7077075" y="3081338"/>
          <p14:tracePt t="20505" x="7086600" y="3086100"/>
          <p14:tracePt t="20513" x="7091363" y="3090863"/>
          <p14:tracePt t="20520" x="7096125" y="3090863"/>
          <p14:tracePt t="20544" x="7105650" y="3071813"/>
          <p14:tracePt t="20553" x="7105650" y="3067050"/>
          <p14:tracePt t="20561" x="7105650" y="3062288"/>
          <p14:tracePt t="20961" x="7100888" y="3062288"/>
          <p14:tracePt t="20969" x="7081838" y="3062288"/>
          <p14:tracePt t="20976" x="7048500" y="3071813"/>
          <p14:tracePt t="20985" x="7005638" y="3062288"/>
          <p14:tracePt t="20993" x="6981825" y="3057525"/>
          <p14:tracePt t="21009" x="6972300" y="3052763"/>
          <p14:tracePt t="21065" x="6962775" y="3052763"/>
          <p14:tracePt t="21073" x="6958013" y="3052763"/>
          <p14:tracePt t="21081" x="6953250" y="3052763"/>
          <p14:tracePt t="21089" x="6948488" y="3052763"/>
          <p14:tracePt t="21097" x="6929438" y="3043238"/>
          <p14:tracePt t="21113" x="6924675" y="3043238"/>
          <p14:tracePt t="21129" x="6915150" y="3043238"/>
          <p14:tracePt t="21153" x="6910388" y="3043238"/>
          <p14:tracePt t="21281" x="6915150" y="3043238"/>
          <p14:tracePt t="21297" x="6924675" y="3043238"/>
          <p14:tracePt t="21321" x="6929438" y="3043238"/>
          <p14:tracePt t="21369" x="6934200" y="3043238"/>
          <p14:tracePt t="21385" x="6938963" y="3043238"/>
          <p14:tracePt t="21481" x="6948488" y="3043238"/>
          <p14:tracePt t="21505" x="6953250" y="3043238"/>
          <p14:tracePt t="21513" x="6958013" y="3043238"/>
          <p14:tracePt t="21521" x="6972300" y="3043238"/>
          <p14:tracePt t="21529" x="6977063" y="3043238"/>
          <p14:tracePt t="21537" x="6996113" y="3043238"/>
          <p14:tracePt t="21545" x="7015163" y="3043238"/>
          <p14:tracePt t="21553" x="7034213" y="3033713"/>
          <p14:tracePt t="21561" x="7043738" y="3024188"/>
          <p14:tracePt t="21569" x="7048500" y="3014663"/>
          <p14:tracePt t="21577" x="7048500" y="2981325"/>
          <p14:tracePt t="22305" x="7048500" y="2986088"/>
          <p14:tracePt t="22313" x="7043738" y="3009900"/>
          <p14:tracePt t="22321" x="7043738" y="3014663"/>
          <p14:tracePt t="22329" x="7043738" y="3024188"/>
          <p14:tracePt t="22401" x="7043738" y="3028950"/>
          <p14:tracePt t="22410" x="7043738" y="3033713"/>
          <p14:tracePt t="22417" x="7043738" y="3043238"/>
          <p14:tracePt t="22424" x="7043738" y="3052763"/>
          <p14:tracePt t="22433" x="7043738" y="3071813"/>
          <p14:tracePt t="22443" x="7024688" y="3095625"/>
          <p14:tracePt t="22450" x="7024688" y="3119438"/>
          <p14:tracePt t="22457" x="7024688" y="3133725"/>
          <p14:tracePt t="22465" x="7024688" y="3157538"/>
          <p14:tracePt t="22473" x="7024688" y="3162300"/>
          <p14:tracePt t="22481" x="7024688" y="3171825"/>
          <p14:tracePt t="22497" x="7024688" y="3176588"/>
          <p14:tracePt t="22505" x="7024688" y="3181350"/>
          <p14:tracePt t="22521" x="7019925" y="3190875"/>
          <p14:tracePt t="22553" x="7015163" y="3195638"/>
          <p14:tracePt t="22577" x="7010400" y="3200400"/>
          <p14:tracePt t="22593" x="7010400" y="3205163"/>
          <p14:tracePt t="22601" x="7005638" y="3205163"/>
          <p14:tracePt t="22729" x="7000875" y="3205163"/>
          <p14:tracePt t="22793" x="7000875" y="3200400"/>
          <p14:tracePt t="22817" x="7005638" y="3200400"/>
          <p14:tracePt t="22865" x="7010400" y="3200400"/>
          <p14:tracePt t="22977" x="7010400" y="3205163"/>
          <p14:tracePt t="23033" x="7000875" y="3205163"/>
          <p14:tracePt t="23041" x="6991350" y="3205163"/>
          <p14:tracePt t="23049" x="6991350" y="3190875"/>
          <p14:tracePt t="23057" x="6986588" y="3176588"/>
          <p14:tracePt t="23065" x="6981825" y="3171825"/>
          <p14:tracePt t="23497" x="6981825" y="3176588"/>
          <p14:tracePt t="23506" x="6986588" y="3181350"/>
          <p14:tracePt t="23545" x="7000875" y="3186113"/>
          <p14:tracePt t="23553" x="7000875" y="3195638"/>
          <p14:tracePt t="23561" x="7005638" y="3219450"/>
          <p14:tracePt t="23568" x="7010400" y="3224213"/>
          <p14:tracePt t="23577" x="7029450" y="3248025"/>
          <p14:tracePt t="23588" x="7038975" y="3267075"/>
          <p14:tracePt t="23595" x="7081838" y="3286125"/>
          <p14:tracePt t="23602" x="7138988" y="3328988"/>
          <p14:tracePt t="23609" x="7286625" y="3409950"/>
          <p14:tracePt t="23617" x="7391400" y="3452813"/>
          <p14:tracePt t="23625" x="7477125" y="3495675"/>
          <p14:tracePt t="23633" x="7567613" y="3533775"/>
          <p14:tracePt t="23641" x="7639050" y="3571875"/>
          <p14:tracePt t="23649" x="7681913" y="3600450"/>
          <p14:tracePt t="23657" x="7724775" y="3638550"/>
          <p14:tracePt t="23665" x="7743825" y="3671888"/>
          <p14:tracePt t="23673" x="7762875" y="3695700"/>
          <p14:tracePt t="23681" x="7777163" y="3729038"/>
          <p14:tracePt t="23689" x="7781925" y="3743325"/>
          <p14:tracePt t="23697" x="7781925" y="3767138"/>
          <p14:tracePt t="23705" x="7781925" y="3786188"/>
          <p14:tracePt t="23713" x="7781925" y="3800475"/>
          <p14:tracePt t="23721" x="7767638" y="3819525"/>
          <p14:tracePt t="23729" x="7743825" y="3838575"/>
          <p14:tracePt t="23737" x="7720013" y="3857625"/>
          <p14:tracePt t="23745" x="7705725" y="3862388"/>
          <p14:tracePt t="23753" x="7681913" y="3876675"/>
          <p14:tracePt t="23761" x="7658100" y="3890963"/>
          <p14:tracePt t="23769" x="7639050" y="3900488"/>
          <p14:tracePt t="23777" x="7629525" y="3905250"/>
          <p14:tracePt t="23785" x="7615238" y="3910013"/>
          <p14:tracePt t="23793" x="7610475" y="3914775"/>
          <p14:tracePt t="23801" x="7600950" y="3924300"/>
          <p14:tracePt t="23809" x="7600950" y="3929063"/>
          <p14:tracePt t="23816" x="7596188" y="3933825"/>
          <p14:tracePt t="23825" x="7586663" y="3943350"/>
          <p14:tracePt t="23833" x="7586663" y="3952875"/>
          <p14:tracePt t="23849" x="7586663" y="3962400"/>
          <p14:tracePt t="23857" x="7586663" y="3967163"/>
          <p14:tracePt t="23865" x="7586663" y="3981450"/>
          <p14:tracePt t="23873" x="7600950" y="3995738"/>
          <p14:tracePt t="23881" x="7610475" y="4000500"/>
          <p14:tracePt t="23888" x="7624763" y="4019550"/>
          <p14:tracePt t="23897" x="7629525" y="4024313"/>
          <p14:tracePt t="23905" x="7634288" y="4029075"/>
          <p14:tracePt t="23921" x="7639050" y="4029075"/>
          <p14:tracePt t="23929" x="7639050" y="4033838"/>
          <p14:tracePt t="23936" x="7639050" y="4043363"/>
          <p14:tracePt t="23945" x="7639050" y="4048125"/>
          <p14:tracePt t="23953" x="7634288" y="4057650"/>
          <p14:tracePt t="23961" x="7629525" y="4062413"/>
          <p14:tracePt t="23977" x="7624763" y="4067175"/>
          <p14:tracePt t="23993" x="7620000" y="4071938"/>
          <p14:tracePt t="24001" x="7615238" y="4076700"/>
          <p14:tracePt t="24017" x="7615238" y="4081463"/>
          <p14:tracePt t="24025" x="7620000" y="4081463"/>
          <p14:tracePt t="24033" x="7634288" y="4076700"/>
          <p14:tracePt t="24040" x="7634288" y="4057650"/>
          <p14:tracePt t="24049" x="7634288" y="4052888"/>
          <p14:tracePt t="24441" x="7643813" y="4052888"/>
          <p14:tracePt t="24449" x="7662863" y="4052888"/>
          <p14:tracePt t="24457" x="7686675" y="4067175"/>
          <p14:tracePt t="24464" x="7700963" y="4071938"/>
          <p14:tracePt t="24473" x="7724775" y="4076700"/>
          <p14:tracePt t="24484" x="7748588" y="4095750"/>
          <p14:tracePt t="24491" x="7753350" y="4100513"/>
          <p14:tracePt t="24553" x="7743825" y="4090988"/>
          <p14:tracePt t="24561" x="7739063" y="4090988"/>
          <p14:tracePt t="24569" x="7710488" y="4086225"/>
          <p14:tracePt t="24577" x="7667625" y="4086225"/>
          <p14:tracePt t="24584" x="7629525" y="4076700"/>
          <p14:tracePt t="24593" x="7577138" y="4062413"/>
          <p14:tracePt t="24601" x="7529513" y="4057650"/>
          <p14:tracePt t="24609" x="7491413" y="4048125"/>
          <p14:tracePt t="24617" x="7458075" y="4043363"/>
          <p14:tracePt t="24625" x="7434263" y="4033838"/>
          <p14:tracePt t="24633" x="7429500" y="4033838"/>
          <p14:tracePt t="24641" x="7429500" y="4029075"/>
          <p14:tracePt t="24673" x="7424738" y="4024313"/>
          <p14:tracePt t="24689" x="7448550" y="4019550"/>
          <p14:tracePt t="24697" x="7477125" y="4019550"/>
          <p14:tracePt t="24704" x="7491413" y="4019550"/>
          <p14:tracePt t="24713" x="7519988" y="4019550"/>
          <p14:tracePt t="24721" x="7543800" y="4019550"/>
          <p14:tracePt t="24729" x="7558088" y="4019550"/>
          <p14:tracePt t="24737" x="7562850" y="4019550"/>
          <p14:tracePt t="24745" x="7567613" y="4019550"/>
          <p14:tracePt t="24792" x="7572375" y="4019550"/>
          <p14:tracePt t="24800" x="7577138" y="4019550"/>
          <p14:tracePt t="24808" x="7581900" y="4019550"/>
          <p14:tracePt t="24817" x="7591425" y="4019550"/>
          <p14:tracePt t="24825" x="7605713" y="4019550"/>
          <p14:tracePt t="24833" x="7615238" y="4019550"/>
          <p14:tracePt t="24841" x="7629525" y="4019550"/>
          <p14:tracePt t="24849" x="7639050" y="4019550"/>
          <p14:tracePt t="24857" x="7658100" y="4019550"/>
          <p14:tracePt t="24977" x="7662863" y="4019550"/>
          <p14:tracePt t="24985" x="7672388" y="4019550"/>
          <p14:tracePt t="24993" x="7677150" y="4019550"/>
          <p14:tracePt t="25001" x="7691438" y="4019550"/>
          <p14:tracePt t="25009" x="7700963" y="4019550"/>
          <p14:tracePt t="25017" x="7710488" y="4019550"/>
          <p14:tracePt t="25025" x="7729538" y="4019550"/>
          <p14:tracePt t="25033" x="7739063" y="4010025"/>
          <p14:tracePt t="25040" x="7743825" y="4010025"/>
          <p14:tracePt t="25049" x="7748588" y="4010025"/>
          <p14:tracePt t="25057" x="7753350" y="4005263"/>
          <p14:tracePt t="25121" x="7758113" y="4005263"/>
          <p14:tracePt t="25128" x="7762875" y="4000500"/>
          <p14:tracePt t="25137" x="7767638" y="4000500"/>
          <p14:tracePt t="25161" x="7777163" y="4000500"/>
          <p14:tracePt t="25168" x="7786688" y="4000500"/>
          <p14:tracePt t="25177" x="7796213" y="4000500"/>
          <p14:tracePt t="25185" x="7810500" y="4000500"/>
          <p14:tracePt t="25193" x="7820025" y="4000500"/>
          <p14:tracePt t="25201" x="7824788" y="4000500"/>
          <p14:tracePt t="25209" x="7834313" y="4000500"/>
          <p14:tracePt t="25225" x="7839075" y="4000500"/>
          <p14:tracePt t="25233" x="7843838" y="4000500"/>
          <p14:tracePt t="25248" x="7853363" y="4000500"/>
          <p14:tracePt t="25257" x="7858125" y="4000500"/>
          <p14:tracePt t="25273" x="7862888" y="4000500"/>
          <p14:tracePt t="25289" x="7867650" y="3995738"/>
          <p14:tracePt t="25313" x="7881938" y="3995738"/>
          <p14:tracePt t="25321" x="7886700" y="3995738"/>
          <p14:tracePt t="25337" x="7896225" y="3995738"/>
          <p14:tracePt t="25345" x="7900988" y="3995738"/>
          <p14:tracePt t="25353" x="7910513" y="3986213"/>
          <p14:tracePt t="25416" x="7924800" y="3986213"/>
          <p14:tracePt t="25425" x="7929563" y="3986213"/>
          <p14:tracePt t="25433" x="7934325" y="3981450"/>
          <p14:tracePt t="25441" x="7943850" y="3981450"/>
          <p14:tracePt t="25449" x="7953375" y="3981450"/>
          <p14:tracePt t="25457" x="7972425" y="3981450"/>
          <p14:tracePt t="25465" x="7981950" y="3981450"/>
          <p14:tracePt t="25473" x="8010525" y="3981450"/>
          <p14:tracePt t="25481" x="8024813" y="3981450"/>
          <p14:tracePt t="25489" x="8048625" y="3981450"/>
          <p14:tracePt t="25497" x="8058150" y="3981450"/>
          <p14:tracePt t="25505" x="8072438" y="3981450"/>
          <p14:tracePt t="25513" x="8081963" y="3981450"/>
          <p14:tracePt t="25521" x="8096250" y="3981450"/>
          <p14:tracePt t="25528" x="8110538" y="3981450"/>
          <p14:tracePt t="25537" x="8124825" y="3981450"/>
          <p14:tracePt t="25545" x="8134350" y="3981450"/>
          <p14:tracePt t="25553" x="8158163" y="3981450"/>
          <p14:tracePt t="25561" x="8162925" y="3981450"/>
          <p14:tracePt t="25592" x="8167688" y="3981450"/>
          <p14:tracePt t="25961" x="8167688" y="3990975"/>
          <p14:tracePt t="25969" x="8172450" y="3990975"/>
          <p14:tracePt t="25977" x="8172450" y="4000500"/>
          <p14:tracePt t="25985" x="8172450" y="4014788"/>
          <p14:tracePt t="25993" x="8172450" y="4038600"/>
          <p14:tracePt t="26001" x="8172450" y="4052888"/>
          <p14:tracePt t="26009" x="8162925" y="4062413"/>
          <p14:tracePt t="26017" x="8148638" y="4086225"/>
          <p14:tracePt t="26025" x="8129588" y="4086225"/>
          <p14:tracePt t="26033" x="8124825" y="4086225"/>
          <p14:tracePt t="26041" x="8120063" y="4090988"/>
          <p14:tracePt t="26049" x="8101013" y="4095750"/>
          <p14:tracePt t="26060" x="8096250" y="4095750"/>
          <p14:tracePt t="26073" x="8091488" y="4100513"/>
          <p14:tracePt t="26081" x="8081963" y="4105275"/>
          <p14:tracePt t="26089" x="8077200" y="4110038"/>
          <p14:tracePt t="26105" x="8072438" y="4114800"/>
          <p14:tracePt t="26113" x="8067675" y="4119563"/>
          <p14:tracePt t="26121" x="8062913" y="4119563"/>
          <p14:tracePt t="26176" x="8058150" y="4119563"/>
          <p14:tracePt t="26401" x="8053388" y="4119563"/>
          <p14:tracePt t="26424" x="8043863" y="4119563"/>
          <p14:tracePt t="26457" x="8039100" y="4119563"/>
          <p14:tracePt t="26801" x="8034338" y="4119563"/>
          <p14:tracePt t="26833" x="8024813" y="4119563"/>
          <p14:tracePt t="26849" x="8020050" y="4119563"/>
          <p14:tracePt t="26857" x="8015288" y="4119563"/>
          <p14:tracePt t="26865" x="8010525" y="4119563"/>
          <p14:tracePt t="26873" x="8001000" y="4119563"/>
          <p14:tracePt t="26880" x="7996238" y="4119563"/>
          <p14:tracePt t="26921" x="7991475" y="4119563"/>
          <p14:tracePt t="27121" x="7996238" y="4119563"/>
          <p14:tracePt t="27129" x="8005763" y="4114800"/>
          <p14:tracePt t="27137" x="8010525" y="4114800"/>
          <p14:tracePt t="27145" x="8015288" y="4114800"/>
          <p14:tracePt t="27152" x="8020050" y="4114800"/>
          <p14:tracePt t="27161" x="8024813" y="4110038"/>
          <p14:tracePt t="27177" x="8029575" y="4110038"/>
          <p14:tracePt t="27185" x="8034338" y="4110038"/>
          <p14:tracePt t="27193" x="8039100" y="4110038"/>
          <p14:tracePt t="27201" x="8043863" y="4105275"/>
          <p14:tracePt t="27209" x="8058150" y="4100513"/>
          <p14:tracePt t="27225" x="8062913" y="4100513"/>
          <p14:tracePt t="27241" x="8072438" y="4090988"/>
          <p14:tracePt t="27249" x="8077200" y="4090988"/>
          <p14:tracePt t="27273" x="8077200" y="4086225"/>
          <p14:tracePt t="27296" x="8081963" y="4081463"/>
          <p14:tracePt t="27313" x="8086725" y="4081463"/>
          <p14:tracePt t="27321" x="8096250" y="4081463"/>
          <p14:tracePt t="27337" x="8101013" y="4076700"/>
          <p14:tracePt t="27392" x="8105775" y="4071938"/>
          <p14:tracePt t="27417" x="8120063" y="4071938"/>
          <p14:tracePt t="27433" x="8139113" y="4071938"/>
          <p14:tracePt t="27441" x="8158163" y="4071938"/>
          <p14:tracePt t="27449" x="8177213" y="4071938"/>
          <p14:tracePt t="27457" x="8215313" y="4071938"/>
          <p14:tracePt t="27465" x="8243888" y="4071938"/>
          <p14:tracePt t="27473" x="8272463" y="4071938"/>
          <p14:tracePt t="27481" x="8296275" y="4071938"/>
          <p14:tracePt t="27489" x="8320088" y="4071938"/>
          <p14:tracePt t="27497" x="8339138" y="4071938"/>
          <p14:tracePt t="27505" x="8343900" y="4071938"/>
          <p14:tracePt t="27977" x="8362950" y="4071938"/>
          <p14:tracePt t="27985" x="8391525" y="4071938"/>
          <p14:tracePt t="27992" x="8429625" y="4071938"/>
          <p14:tracePt t="28000" x="8472488" y="4071938"/>
          <p14:tracePt t="28009" x="8520113" y="4071938"/>
          <p14:tracePt t="28017" x="8558213" y="4071938"/>
          <p14:tracePt t="28025" x="8586788" y="4071938"/>
          <p14:tracePt t="28033" x="8615363" y="4071938"/>
          <p14:tracePt t="28041" x="8624888" y="4071938"/>
          <p14:tracePt t="28049" x="8634413" y="4071938"/>
          <p14:tracePt t="28481" x="8643938" y="4071938"/>
          <p14:tracePt t="28489" x="8648700" y="4071938"/>
          <p14:tracePt t="28497" x="8658225" y="4071938"/>
          <p14:tracePt t="28513" x="8667750" y="4071938"/>
          <p14:tracePt t="28521" x="8677275" y="4071938"/>
          <p14:tracePt t="28528" x="8691563" y="4071938"/>
          <p14:tracePt t="28537" x="8710613" y="4071938"/>
          <p14:tracePt t="28545" x="8729663" y="4071938"/>
          <p14:tracePt t="28553" x="8739188" y="4071938"/>
          <p14:tracePt t="28561" x="8753475" y="4071938"/>
          <p14:tracePt t="28569" x="8758238" y="4071938"/>
          <p14:tracePt t="28580" x="8767763" y="4071938"/>
          <p14:tracePt t="28587" x="8782050" y="4071938"/>
          <p14:tracePt t="28594" x="8786813" y="4071938"/>
          <p14:tracePt t="28601" x="8791575" y="4071938"/>
          <p14:tracePt t="28609" x="8801100" y="4071938"/>
          <p14:tracePt t="28625" x="8805863" y="4071938"/>
          <p14:tracePt t="28641" x="8810625" y="4071938"/>
          <p14:tracePt t="28649" x="8820150" y="4071938"/>
          <p14:tracePt t="28665" x="8824913" y="4071938"/>
          <p14:tracePt t="29185" x="8810625" y="4071938"/>
          <p14:tracePt t="29193" x="8720138" y="4071938"/>
          <p14:tracePt t="29200" x="8520113" y="4071938"/>
          <p14:tracePt t="29209" x="8091488" y="4071938"/>
          <p14:tracePt t="29216" x="7648575" y="4071938"/>
          <p14:tracePt t="29225" x="7634288" y="4071938"/>
          <p14:tracePt t="29624" x="7624763" y="4067175"/>
          <p14:tracePt t="29633" x="7624763" y="4052888"/>
          <p14:tracePt t="29641" x="7620000" y="4033838"/>
          <p14:tracePt t="29648" x="7600950" y="4019550"/>
          <p14:tracePt t="29657" x="7591425" y="4014788"/>
          <p14:tracePt t="29665" x="7577138" y="4010025"/>
          <p14:tracePt t="29673" x="7562850" y="4005263"/>
          <p14:tracePt t="29681" x="7553325" y="4005263"/>
          <p14:tracePt t="29688" x="7539038" y="4005263"/>
          <p14:tracePt t="29697" x="7529513" y="4005263"/>
          <p14:tracePt t="29705" x="7505700" y="4005263"/>
          <p14:tracePt t="29713" x="7472363" y="4005263"/>
          <p14:tracePt t="29721" x="7424738" y="4005263"/>
          <p14:tracePt t="29729" x="7372350" y="4005263"/>
          <p14:tracePt t="29737" x="7305675" y="4005263"/>
          <p14:tracePt t="29745" x="7224713" y="4005263"/>
          <p14:tracePt t="29753" x="7138988" y="4005263"/>
          <p14:tracePt t="29761" x="7034213" y="4005263"/>
          <p14:tracePt t="29769" x="6938963" y="4005263"/>
          <p14:tracePt t="29777" x="6834188" y="4005263"/>
          <p14:tracePt t="29785" x="6715125" y="3986213"/>
          <p14:tracePt t="29793" x="6586538" y="3967163"/>
          <p14:tracePt t="29801" x="6453188" y="3938588"/>
          <p14:tracePt t="29809" x="6291263" y="3919538"/>
          <p14:tracePt t="29817" x="6105525" y="3895725"/>
          <p14:tracePt t="29825" x="5900738" y="3862388"/>
          <p14:tracePt t="29833" x="5710238" y="3829050"/>
          <p14:tracePt t="29841" x="5529263" y="3810000"/>
          <p14:tracePt t="29849" x="5319713" y="3771900"/>
          <p14:tracePt t="29857" x="5086350" y="3762375"/>
          <p14:tracePt t="29865" x="4919663" y="3743325"/>
          <p14:tracePt t="29873" x="4767263" y="3709988"/>
          <p14:tracePt t="29881" x="4657725" y="3695700"/>
          <p14:tracePt t="29889" x="4543425" y="3667125"/>
          <p14:tracePt t="29897" x="4433888" y="3652838"/>
          <p14:tracePt t="29905" x="4348163" y="3633788"/>
          <p14:tracePt t="29913" x="4291013" y="3629025"/>
          <p14:tracePt t="29921" x="4233863" y="3619500"/>
          <p14:tracePt t="29929" x="4181475" y="3590925"/>
          <p14:tracePt t="29937" x="4138613" y="3576638"/>
          <p14:tracePt t="29945" x="4095750" y="3548063"/>
          <p14:tracePt t="29953" x="4052888" y="3519488"/>
          <p14:tracePt t="29961" x="4000500" y="3481388"/>
          <p14:tracePt t="29968" x="3967163" y="3452813"/>
          <p14:tracePt t="29977" x="3924300" y="3424238"/>
          <p14:tracePt t="29985" x="3910013" y="3409950"/>
          <p14:tracePt t="29993" x="3905250" y="3400425"/>
          <p14:tracePt t="30001" x="3905250" y="3395663"/>
          <p14:tracePt t="30009" x="3905250" y="3390900"/>
          <p14:tracePt t="30017" x="3905250" y="3376613"/>
          <p14:tracePt t="30025" x="3919538" y="3362325"/>
          <p14:tracePt t="30033" x="4014788" y="3352800"/>
          <p14:tracePt t="30041" x="4181475" y="3324225"/>
          <p14:tracePt t="30049" x="4433888" y="3314700"/>
          <p14:tracePt t="30057" x="4724400" y="3314700"/>
          <p14:tracePt t="30065" x="5110163" y="3314700"/>
          <p14:tracePt t="30073" x="5538788" y="3314700"/>
          <p14:tracePt t="30081" x="5905500" y="3314700"/>
          <p14:tracePt t="30089" x="6291263" y="3314700"/>
          <p14:tracePt t="30097" x="6619875" y="3314700"/>
          <p14:tracePt t="30105" x="6777038" y="3314700"/>
          <p14:tracePt t="30113" x="6881813" y="3314700"/>
          <p14:tracePt t="30121" x="6905625" y="3328988"/>
          <p14:tracePt t="30130" x="6915150" y="3333750"/>
          <p14:tracePt t="30137" x="6919913" y="3333750"/>
          <p14:tracePt t="30145" x="6915150" y="3343275"/>
          <p14:tracePt t="30153" x="6886575" y="3357563"/>
          <p14:tracePt t="30161" x="6834188" y="3381375"/>
          <p14:tracePt t="30169" x="6757988" y="3395663"/>
          <p14:tracePt t="30177" x="6681788" y="3395663"/>
          <p14:tracePt t="30185" x="6586538" y="3400425"/>
          <p14:tracePt t="30192" x="6500813" y="3400425"/>
          <p14:tracePt t="30201" x="6415088" y="3400425"/>
          <p14:tracePt t="30209" x="6338888" y="3400425"/>
          <p14:tracePt t="30217" x="6253163" y="3400425"/>
          <p14:tracePt t="30225" x="6176963" y="3400425"/>
          <p14:tracePt t="30233" x="6100763" y="3400425"/>
          <p14:tracePt t="30241" x="6024563" y="3400425"/>
          <p14:tracePt t="30249" x="5957888" y="3400425"/>
          <p14:tracePt t="30257" x="5900738" y="3400425"/>
          <p14:tracePt t="30265" x="5853113" y="3400425"/>
          <p14:tracePt t="30273" x="5815013" y="3400425"/>
          <p14:tracePt t="30281" x="5791200" y="3400425"/>
          <p14:tracePt t="30288" x="5767388" y="3400425"/>
          <p14:tracePt t="30296" x="5743575" y="3400425"/>
          <p14:tracePt t="30305" x="5710238" y="3381375"/>
          <p14:tracePt t="30313" x="5700713" y="3376613"/>
          <p14:tracePt t="30321" x="5681663" y="3352800"/>
          <p14:tracePt t="30329" x="5681663" y="3343275"/>
          <p14:tracePt t="30817" x="5672138" y="3328988"/>
          <p14:tracePt t="30825" x="5667375" y="3319463"/>
          <p14:tracePt t="30865" x="5657850" y="3319463"/>
          <p14:tracePt t="30873" x="5653088" y="3319463"/>
          <p14:tracePt t="30881" x="5648325" y="3324225"/>
          <p14:tracePt t="30888" x="5643563" y="3328988"/>
          <p14:tracePt t="30913" x="5634038" y="3343275"/>
          <p14:tracePt t="30922" x="5629275" y="3348038"/>
          <p14:tracePt t="30944" x="5629275" y="3352800"/>
          <p14:tracePt t="30953" x="5629275" y="3357563"/>
          <p14:tracePt t="31009" x="5619750" y="3357563"/>
          <p14:tracePt t="31137" x="5614988" y="3357563"/>
          <p14:tracePt t="31169" x="5610225" y="3352800"/>
          <p14:tracePt t="31185" x="5605463" y="3352800"/>
          <p14:tracePt t="31193" x="5595938" y="3352800"/>
          <p14:tracePt t="31209" x="5591175" y="3352800"/>
          <p14:tracePt t="31217" x="5586413" y="3352800"/>
          <p14:tracePt t="31225" x="5576888" y="3352800"/>
          <p14:tracePt t="31233" x="5572125" y="3352800"/>
          <p14:tracePt t="31241" x="5567363" y="3352800"/>
          <p14:tracePt t="31249" x="5553075" y="3352800"/>
          <p14:tracePt t="31257" x="5548313" y="3352800"/>
          <p14:tracePt t="31265" x="5529263" y="3352800"/>
          <p14:tracePt t="31273" x="5519738" y="3352800"/>
          <p14:tracePt t="31281" x="5505450" y="3352800"/>
          <p14:tracePt t="31289" x="5491163" y="3352800"/>
          <p14:tracePt t="31297" x="5476875" y="3352800"/>
          <p14:tracePt t="31305" x="5467350" y="3352800"/>
          <p14:tracePt t="31313" x="5453063" y="3352800"/>
          <p14:tracePt t="31321" x="5429250" y="3352800"/>
          <p14:tracePt t="31329" x="5419725" y="3352800"/>
          <p14:tracePt t="31337" x="5400675" y="3357563"/>
          <p14:tracePt t="31345" x="5376863" y="3357563"/>
          <p14:tracePt t="31353" x="5362575" y="3357563"/>
          <p14:tracePt t="31361" x="5338763" y="3357563"/>
          <p14:tracePt t="31369" x="5319713" y="3357563"/>
          <p14:tracePt t="31377" x="5310188" y="3357563"/>
          <p14:tracePt t="31385" x="5286375" y="3357563"/>
          <p14:tracePt t="31393" x="5267325" y="3357563"/>
          <p14:tracePt t="31400" x="5248275" y="3357563"/>
          <p14:tracePt t="31409" x="5229225" y="3357563"/>
          <p14:tracePt t="31417" x="5214938" y="3357563"/>
          <p14:tracePt t="31425" x="5210175" y="3357563"/>
          <p14:tracePt t="31433" x="5205413" y="3357563"/>
          <p14:tracePt t="31448" x="5200650" y="3357563"/>
          <p14:tracePt t="31465" x="5195888" y="3357563"/>
          <p14:tracePt t="31489" x="5191125" y="3357563"/>
          <p14:tracePt t="31505" x="5186363" y="3357563"/>
          <p14:tracePt t="31513" x="5176838" y="3357563"/>
          <p14:tracePt t="31521" x="5172075" y="3357563"/>
          <p14:tracePt t="31528" x="5167313" y="3357563"/>
          <p14:tracePt t="31537" x="5157788" y="3357563"/>
          <p14:tracePt t="31544" x="5148263" y="3357563"/>
          <p14:tracePt t="31553" x="5129213" y="3357563"/>
          <p14:tracePt t="31561" x="5114925" y="3352800"/>
          <p14:tracePt t="31569" x="5095875" y="3352800"/>
          <p14:tracePt t="31577" x="5072063" y="3352800"/>
          <p14:tracePt t="31585" x="5062538" y="3352800"/>
          <p14:tracePt t="31593" x="5043488" y="3352800"/>
          <p14:tracePt t="31601" x="5019675" y="3352800"/>
          <p14:tracePt t="31608" x="5010150" y="3352800"/>
          <p14:tracePt t="31617" x="4995863" y="3352800"/>
          <p14:tracePt t="31625" x="4981575" y="3352800"/>
          <p14:tracePt t="31633" x="4967288" y="3352800"/>
          <p14:tracePt t="31641" x="4962525" y="3352800"/>
          <p14:tracePt t="31649" x="4948238" y="3352800"/>
          <p14:tracePt t="31657" x="4943475" y="3352800"/>
          <p14:tracePt t="31665" x="4929188" y="3352800"/>
          <p14:tracePt t="31673" x="4924425" y="3352800"/>
          <p14:tracePt t="31680" x="4919663" y="3352800"/>
          <p14:tracePt t="31689" x="4910138" y="3352800"/>
          <p14:tracePt t="31697" x="4905375" y="3352800"/>
          <p14:tracePt t="31705" x="4900613" y="3352800"/>
          <p14:tracePt t="31721" x="4895850" y="3352800"/>
          <p14:tracePt t="31728" x="4886325" y="3352800"/>
          <p14:tracePt t="31745" x="4876800" y="3352800"/>
          <p14:tracePt t="31752" x="4872038" y="3352800"/>
          <p14:tracePt t="31761" x="4867275" y="3352800"/>
          <p14:tracePt t="31768" x="4862513" y="3352800"/>
          <p14:tracePt t="31777" x="4857750" y="3352800"/>
          <p14:tracePt t="31785" x="4852988" y="3352800"/>
          <p14:tracePt t="31793" x="4838700" y="3352800"/>
          <p14:tracePt t="31809" x="4829175" y="3352800"/>
          <p14:tracePt t="31841" x="4819650" y="3352800"/>
          <p14:tracePt t="31857" x="4814888" y="3352800"/>
          <p14:tracePt t="31873" x="4810125" y="3352800"/>
          <p14:tracePt t="31889" x="4800600" y="3352800"/>
          <p14:tracePt t="31897" x="4795838" y="3352800"/>
          <p14:tracePt t="31921" x="4791075" y="3352800"/>
          <p14:tracePt t="31929" x="4786313" y="3352800"/>
          <p14:tracePt t="31937" x="4781550" y="3352800"/>
          <p14:tracePt t="31945" x="4776788" y="3352800"/>
          <p14:tracePt t="31953" x="4767263" y="3357563"/>
          <p14:tracePt t="31969" x="4743450" y="3362325"/>
          <p14:tracePt t="31977" x="4733925" y="3367088"/>
          <p14:tracePt t="31985" x="4724400" y="3371850"/>
          <p14:tracePt t="31993" x="4710113" y="3381375"/>
          <p14:tracePt t="32001" x="4686300" y="3390900"/>
          <p14:tracePt t="32009" x="4676775" y="3390900"/>
          <p14:tracePt t="32017" x="4667250" y="3395663"/>
          <p14:tracePt t="32025" x="4662488" y="3395663"/>
          <p14:tracePt t="32337" x="4657725" y="3400425"/>
          <p14:tracePt t="32353" x="4652963" y="3405188"/>
          <p14:tracePt t="32361" x="4643438" y="3409950"/>
          <p14:tracePt t="32377" x="4638675" y="3414713"/>
          <p14:tracePt t="32384" x="4638675" y="3419475"/>
          <p14:tracePt t="32394" x="4633913" y="3429000"/>
          <p14:tracePt t="32400" x="4629150" y="3433763"/>
          <p14:tracePt t="32409" x="4629150" y="3438525"/>
          <p14:tracePt t="32417" x="4624388" y="3448050"/>
          <p14:tracePt t="32425" x="4624388" y="3457575"/>
          <p14:tracePt t="32433" x="4619625" y="3462338"/>
          <p14:tracePt t="32457" x="4614863" y="3467100"/>
          <p14:tracePt t="32729" x="4610100" y="3471863"/>
          <p14:tracePt t="32761" x="4605338" y="3471863"/>
          <p14:tracePt t="32784" x="4600575" y="3471863"/>
          <p14:tracePt t="32809" x="4591050" y="3471863"/>
          <p14:tracePt t="32833" x="4586288" y="3476625"/>
          <p14:tracePt t="33025" x="4586288" y="3481388"/>
          <p14:tracePt t="33057" x="4581525" y="3486150"/>
          <p14:tracePt t="33137" x="4572000" y="3486150"/>
          <p14:tracePt t="33233" x="4591050" y="3486150"/>
          <p14:tracePt t="33241" x="4610100" y="3486150"/>
          <p14:tracePt t="33248" x="4614863" y="3486150"/>
          <p14:tracePt t="33256" x="4619625" y="3486150"/>
          <p14:tracePt t="33305" x="4638675" y="3486150"/>
          <p14:tracePt t="33313" x="4672013" y="3476625"/>
          <p14:tracePt t="33321" x="4714875" y="3452813"/>
          <p14:tracePt t="33328" x="4762500" y="3433763"/>
          <p14:tracePt t="33337" x="4781550" y="3414713"/>
          <p14:tracePt t="33345" x="4786313" y="3414713"/>
          <p14:tracePt t="33369" x="4791075" y="3405188"/>
          <p14:tracePt t="33737" x="4781550" y="3395663"/>
          <p14:tracePt t="33769" x="4767263" y="3405188"/>
          <p14:tracePt t="33777" x="4767263" y="3414713"/>
          <p14:tracePt t="33785" x="4767263" y="3433763"/>
          <p14:tracePt t="33793" x="4767263" y="3443288"/>
          <p14:tracePt t="33857" x="4767263" y="3448050"/>
          <p14:tracePt t="33865" x="4767263" y="3457575"/>
          <p14:tracePt t="33881" x="4767263" y="3462338"/>
          <p14:tracePt t="34009" x="4772025" y="3457575"/>
          <p14:tracePt t="34145" x="4776788" y="3457575"/>
          <p14:tracePt t="34169" x="4795838" y="3457575"/>
          <p14:tracePt t="34177" x="4800600" y="3457575"/>
          <p14:tracePt t="34184" x="4819650" y="3457575"/>
          <p14:tracePt t="34193" x="4838700" y="3457575"/>
          <p14:tracePt t="34201" x="4848225" y="3457575"/>
          <p14:tracePt t="34209" x="4872038" y="3457575"/>
          <p14:tracePt t="34217" x="4881563" y="3443288"/>
          <p14:tracePt t="34225" x="4891088" y="3419475"/>
          <p14:tracePt t="34233" x="4891088" y="3414713"/>
          <p14:tracePt t="34665" x="4895850" y="3414713"/>
          <p14:tracePt t="34673" x="4900613" y="3414713"/>
          <p14:tracePt t="34745" x="4900613" y="3424238"/>
          <p14:tracePt t="34752" x="4895850" y="3424238"/>
          <p14:tracePt t="34768" x="4891088" y="3424238"/>
          <p14:tracePt t="34801" x="4886325" y="3424238"/>
          <p14:tracePt t="34824" x="4881563" y="3424238"/>
          <p14:tracePt t="34864" x="4872038" y="3429000"/>
          <p14:tracePt t="35241" x="4872038" y="3419475"/>
          <p14:tracePt t="35265" x="4872038" y="3414713"/>
          <p14:tracePt t="35305" x="4872038" y="3409950"/>
          <p14:tracePt t="35337" x="4872038" y="3400425"/>
          <p14:tracePt t="35369" x="4872038" y="3395663"/>
          <p14:tracePt t="35409" x="4872038" y="3390900"/>
          <p14:tracePt t="35497" x="4872038" y="3386138"/>
          <p14:tracePt t="35529" x="4872038" y="3381375"/>
          <p14:tracePt t="35536" x="4867275" y="3376613"/>
          <p14:tracePt t="35545" x="4862513" y="3371850"/>
          <p14:tracePt t="35553" x="4857750" y="3371850"/>
          <p14:tracePt t="35568" x="4852988" y="3371850"/>
          <p14:tracePt t="35577" x="4848225" y="3371850"/>
          <p14:tracePt t="35609" x="4843463" y="3367088"/>
          <p14:tracePt t="35841" x="4843463" y="33623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Generator &amp; Discriminator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75" y="872850"/>
            <a:ext cx="6225849" cy="27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11700" y="3334125"/>
            <a:ext cx="54315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This is the generator used in origin paper.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In our implementation, we use only half the channels.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0300" y="1119500"/>
            <a:ext cx="1948275" cy="22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761950" y="3495100"/>
            <a:ext cx="24234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erriweather"/>
                <a:ea typeface="Merriweather"/>
                <a:cs typeface="Merriweather"/>
                <a:sym typeface="Merriweather"/>
              </a:rPr>
              <a:t>Convolution &amp; Transposed Convolution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74"/>
    </mc:Choice>
    <mc:Fallback>
      <p:transition spd="slow" advTm="53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7" x="4838700" y="3348038"/>
          <p14:tracePt t="465" x="4819650" y="3324225"/>
          <p14:tracePt t="473" x="4814888" y="3314700"/>
          <p14:tracePt t="481" x="4805363" y="3300413"/>
          <p14:tracePt t="489" x="4791075" y="3286125"/>
          <p14:tracePt t="497" x="4786313" y="3271838"/>
          <p14:tracePt t="505" x="4762500" y="3243263"/>
          <p14:tracePt t="512" x="4757738" y="3233738"/>
          <p14:tracePt t="521" x="4733925" y="3200400"/>
          <p14:tracePt t="529" x="4719638" y="3176588"/>
          <p14:tracePt t="537" x="4710113" y="3167063"/>
          <p14:tracePt t="544" x="4700588" y="3152775"/>
          <p14:tracePt t="555" x="4691063" y="3143250"/>
          <p14:tracePt t="562" x="4681538" y="3133725"/>
          <p14:tracePt t="569" x="4676775" y="3128963"/>
          <p14:tracePt t="577" x="4672013" y="3124200"/>
          <p14:tracePt t="585" x="4667250" y="3114675"/>
          <p14:tracePt t="593" x="4662488" y="3109913"/>
          <p14:tracePt t="625" x="4662488" y="3105150"/>
          <p14:tracePt t="633" x="4662488" y="3100388"/>
          <p14:tracePt t="641" x="4662488" y="3095625"/>
          <p14:tracePt t="649" x="4662488" y="3076575"/>
          <p14:tracePt t="657" x="4667250" y="3062288"/>
          <p14:tracePt t="665" x="4672013" y="3052763"/>
          <p14:tracePt t="673" x="4691063" y="3028950"/>
          <p14:tracePt t="681" x="4710113" y="3019425"/>
          <p14:tracePt t="689" x="4729163" y="3005138"/>
          <p14:tracePt t="697" x="4752975" y="3000375"/>
          <p14:tracePt t="705" x="4757738" y="3000375"/>
          <p14:tracePt t="713" x="4762500" y="3000375"/>
          <p14:tracePt t="721" x="4762500" y="3005138"/>
          <p14:tracePt t="737" x="4762500" y="3009900"/>
          <p14:tracePt t="1105" x="4762500" y="3014663"/>
          <p14:tracePt t="1121" x="4743450" y="3024188"/>
          <p14:tracePt t="1129" x="4743450" y="3052763"/>
          <p14:tracePt t="1137" x="4733925" y="3062288"/>
          <p14:tracePt t="1145" x="4733925" y="3071813"/>
          <p14:tracePt t="1153" x="4724400" y="3081338"/>
          <p14:tracePt t="1161" x="4719638" y="3081338"/>
          <p14:tracePt t="1169" x="4714875" y="3081338"/>
          <p14:tracePt t="1177" x="4705350" y="3090863"/>
          <p14:tracePt t="1185" x="4700588" y="3100388"/>
          <p14:tracePt t="1193" x="4695825" y="3105150"/>
          <p14:tracePt t="1201" x="4691063" y="3109913"/>
          <p14:tracePt t="1209" x="4691063" y="3119438"/>
          <p14:tracePt t="1217" x="4681538" y="3128963"/>
          <p14:tracePt t="1225" x="4672013" y="3138488"/>
          <p14:tracePt t="1233" x="4667250" y="3148013"/>
          <p14:tracePt t="1241" x="4648200" y="3162300"/>
          <p14:tracePt t="1249" x="4638675" y="3181350"/>
          <p14:tracePt t="1256" x="4619625" y="3190875"/>
          <p14:tracePt t="1265" x="4610100" y="3200400"/>
          <p14:tracePt t="1273" x="4595813" y="3209925"/>
          <p14:tracePt t="1281" x="4586288" y="3224213"/>
          <p14:tracePt t="1289" x="4576763" y="3233738"/>
          <p14:tracePt t="1296" x="4572000" y="3238500"/>
          <p14:tracePt t="1305" x="4567238" y="3243263"/>
          <p14:tracePt t="1313" x="4562475" y="3252788"/>
          <p14:tracePt t="1321" x="4552950" y="3267075"/>
          <p14:tracePt t="1329" x="4548188" y="3267075"/>
          <p14:tracePt t="1337" x="4543425" y="3271838"/>
          <p14:tracePt t="1345" x="4538663" y="3276600"/>
          <p14:tracePt t="1361" x="4529138" y="3286125"/>
          <p14:tracePt t="1369" x="4524375" y="3290888"/>
          <p14:tracePt t="1385" x="4524375" y="3295650"/>
          <p14:tracePt t="1441" x="4514850" y="3295650"/>
          <p14:tracePt t="1457" x="4510088" y="3295650"/>
          <p14:tracePt t="1609" x="4505325" y="3300413"/>
          <p14:tracePt t="1641" x="4500563" y="3305175"/>
          <p14:tracePt t="1648" x="4500563" y="3309938"/>
          <p14:tracePt t="1657" x="4500563" y="3314700"/>
          <p14:tracePt t="1681" x="4500563" y="3319463"/>
          <p14:tracePt t="1705" x="4495800" y="3324225"/>
          <p14:tracePt t="1729" x="4491038" y="3324225"/>
          <p14:tracePt t="1777" x="4486275" y="3324225"/>
          <p14:tracePt t="1849" x="4476750" y="3319463"/>
          <p14:tracePt t="1945" x="4471988" y="3319463"/>
          <p14:tracePt t="1953" x="4467225" y="3319463"/>
          <p14:tracePt t="1977" x="4462463" y="3319463"/>
          <p14:tracePt t="1993" x="4457700" y="3319463"/>
          <p14:tracePt t="2001" x="4452938" y="3319463"/>
          <p14:tracePt t="2017" x="4448175" y="3314700"/>
          <p14:tracePt t="2033" x="4443413" y="3314700"/>
          <p14:tracePt t="2041" x="4438650" y="3309938"/>
          <p14:tracePt t="2057" x="4433888" y="3305175"/>
          <p14:tracePt t="2065" x="4424363" y="3300413"/>
          <p14:tracePt t="2073" x="4419600" y="3295650"/>
          <p14:tracePt t="2089" x="4419600" y="3290888"/>
          <p14:tracePt t="2097" x="4414838" y="3286125"/>
          <p14:tracePt t="2113" x="4414838" y="3281363"/>
          <p14:tracePt t="2121" x="4410075" y="3271838"/>
          <p14:tracePt t="2129" x="4400550" y="3267075"/>
          <p14:tracePt t="2136" x="4391025" y="3257550"/>
          <p14:tracePt t="2145" x="4376738" y="3248025"/>
          <p14:tracePt t="2161" x="4376738" y="3243263"/>
          <p14:tracePt t="2176" x="4376738" y="3233738"/>
          <p14:tracePt t="2185" x="4376738" y="3228975"/>
          <p14:tracePt t="2193" x="4371975" y="3224213"/>
          <p14:tracePt t="2289" x="4371975" y="3219450"/>
          <p14:tracePt t="2497" x="4367213" y="3219450"/>
          <p14:tracePt t="2505" x="4367213" y="3214688"/>
          <p14:tracePt t="2513" x="4362450" y="3209925"/>
          <p14:tracePt t="2585" x="4357688" y="3209925"/>
          <p14:tracePt t="2681" x="4352925" y="3209925"/>
          <p14:tracePt t="2697" x="4348163" y="3209925"/>
          <p14:tracePt t="2825" x="4343400" y="3209925"/>
          <p14:tracePt t="2857" x="4338638" y="3205163"/>
          <p14:tracePt t="2865" x="4333875" y="3200400"/>
          <p14:tracePt t="2881" x="4329113" y="3195638"/>
          <p14:tracePt t="2905" x="4324350" y="3186113"/>
          <p14:tracePt t="2921" x="4314825" y="3176588"/>
          <p14:tracePt t="2929" x="4310063" y="3171825"/>
          <p14:tracePt t="2945" x="4305300" y="3167063"/>
          <p14:tracePt t="2952" x="4300538" y="3162300"/>
          <p14:tracePt t="2961" x="4295775" y="3152775"/>
          <p14:tracePt t="2977" x="4281488" y="3143250"/>
          <p14:tracePt t="2985" x="4271963" y="3138488"/>
          <p14:tracePt t="2993" x="4262438" y="3133725"/>
          <p14:tracePt t="3001" x="4257675" y="3128963"/>
          <p14:tracePt t="3008" x="4238625" y="3119438"/>
          <p14:tracePt t="3017" x="4229100" y="3109913"/>
          <p14:tracePt t="3025" x="4224338" y="3105150"/>
          <p14:tracePt t="3033" x="4214813" y="3100388"/>
          <p14:tracePt t="3041" x="4205288" y="3090863"/>
          <p14:tracePt t="3048" x="4200525" y="3086100"/>
          <p14:tracePt t="3057" x="4186238" y="3076575"/>
          <p14:tracePt t="3065" x="4176713" y="3067050"/>
          <p14:tracePt t="3073" x="4171950" y="3062288"/>
          <p14:tracePt t="3081" x="4167188" y="3057525"/>
          <p14:tracePt t="3089" x="4152900" y="3048000"/>
          <p14:tracePt t="3097" x="4138613" y="3038475"/>
          <p14:tracePt t="3105" x="4124325" y="3024188"/>
          <p14:tracePt t="3113" x="4114800" y="3014663"/>
          <p14:tracePt t="3120" x="4090988" y="3005138"/>
          <p14:tracePt t="3129" x="4071938" y="2986088"/>
          <p14:tracePt t="3137" x="4048125" y="2962275"/>
          <p14:tracePt t="3145" x="4029075" y="2952750"/>
          <p14:tracePt t="3153" x="4005263" y="2928938"/>
          <p14:tracePt t="3161" x="3971925" y="2900363"/>
          <p14:tracePt t="3168" x="3962400" y="2890838"/>
          <p14:tracePt t="3177" x="3924300" y="2871788"/>
          <p14:tracePt t="3185" x="3910013" y="2862263"/>
          <p14:tracePt t="3193" x="3876675" y="2843213"/>
          <p14:tracePt t="3201" x="3867150" y="2833688"/>
          <p14:tracePt t="3208" x="3852863" y="2824163"/>
          <p14:tracePt t="3217" x="3819525" y="2809875"/>
          <p14:tracePt t="3225" x="3805238" y="2800350"/>
          <p14:tracePt t="3233" x="3776663" y="2795588"/>
          <p14:tracePt t="3241" x="3733800" y="2776538"/>
          <p14:tracePt t="3249" x="3700463" y="2762250"/>
          <p14:tracePt t="3257" x="3667125" y="2743200"/>
          <p14:tracePt t="3265" x="3657600" y="2738438"/>
          <p14:tracePt t="3273" x="3638550" y="2733675"/>
          <p14:tracePt t="3281" x="3619500" y="2719388"/>
          <p14:tracePt t="3289" x="3605213" y="2709863"/>
          <p14:tracePt t="3297" x="3590925" y="2705100"/>
          <p14:tracePt t="3305" x="3571875" y="2695575"/>
          <p14:tracePt t="3313" x="3562350" y="2690813"/>
          <p14:tracePt t="3337" x="3557588" y="2690813"/>
          <p14:tracePt t="3393" x="3557588" y="2695575"/>
          <p14:tracePt t="3401" x="3567113" y="2705100"/>
          <p14:tracePt t="3409" x="3600450" y="2724150"/>
          <p14:tracePt t="3416" x="3614738" y="2728913"/>
          <p14:tracePt t="3425" x="3648075" y="2747963"/>
          <p14:tracePt t="3825" x="3652838" y="2752725"/>
          <p14:tracePt t="3841" x="3648075" y="2747963"/>
          <p14:tracePt t="3865" x="3643313" y="2747963"/>
          <p14:tracePt t="3889" x="3638550" y="2743200"/>
          <p14:tracePt t="3913" x="3624263" y="2738438"/>
          <p14:tracePt t="3921" x="3619500" y="2733675"/>
          <p14:tracePt t="3929" x="3614738" y="2728913"/>
          <p14:tracePt t="3937" x="3605213" y="2719388"/>
          <p14:tracePt t="3945" x="3600450" y="2714625"/>
          <p14:tracePt t="3953" x="3586163" y="2709863"/>
          <p14:tracePt t="3961" x="3576638" y="2700338"/>
          <p14:tracePt t="3977" x="3567113" y="2695575"/>
          <p14:tracePt t="3985" x="3557588" y="2690813"/>
          <p14:tracePt t="3993" x="3552825" y="2681288"/>
          <p14:tracePt t="4000" x="3552825" y="2676525"/>
          <p14:tracePt t="4009" x="3552825" y="2667000"/>
          <p14:tracePt t="4017" x="3548063" y="2657475"/>
          <p14:tracePt t="4024" x="3548063" y="2652713"/>
          <p14:tracePt t="4033" x="3538538" y="2643188"/>
          <p14:tracePt t="4041" x="3533775" y="2633663"/>
          <p14:tracePt t="4057" x="3529013" y="2628900"/>
          <p14:tracePt t="4065" x="3524250" y="2624138"/>
          <p14:tracePt t="4072" x="3519488" y="2624138"/>
          <p14:tracePt t="4097" x="3514725" y="2624138"/>
          <p14:tracePt t="4105" x="3509963" y="2624138"/>
          <p14:tracePt t="4129" x="3500438" y="2614613"/>
          <p14:tracePt t="4192" x="3500438" y="2609850"/>
          <p14:tracePt t="4209" x="3495675" y="2609850"/>
          <p14:tracePt t="4216" x="3490913" y="2605088"/>
          <p14:tracePt t="4225" x="3481388" y="2595563"/>
          <p14:tracePt t="4241" x="3471863" y="2586038"/>
          <p14:tracePt t="4249" x="3467100" y="2571750"/>
          <p14:tracePt t="4256" x="3462338" y="2557463"/>
          <p14:tracePt t="4265" x="3457575" y="2543175"/>
          <p14:tracePt t="4273" x="3438525" y="2519363"/>
          <p14:tracePt t="4281" x="3433763" y="2500313"/>
          <p14:tracePt t="4289" x="3414713" y="2471738"/>
          <p14:tracePt t="4297" x="3409950" y="2443163"/>
          <p14:tracePt t="4305" x="3395663" y="2400300"/>
          <p14:tracePt t="4313" x="3381375" y="2362200"/>
          <p14:tracePt t="4321" x="3357563" y="2300288"/>
          <p14:tracePt t="4329" x="3338513" y="2257425"/>
          <p14:tracePt t="4337" x="3305175" y="2190750"/>
          <p14:tracePt t="4345" x="3281363" y="2119313"/>
          <p14:tracePt t="4353" x="3243263" y="2028825"/>
          <p14:tracePt t="4361" x="3200400" y="1928813"/>
          <p14:tracePt t="4369" x="3162300" y="1843088"/>
          <p14:tracePt t="4377" x="3119438" y="1738313"/>
          <p14:tracePt t="4385" x="3086100" y="1671638"/>
          <p14:tracePt t="4393" x="3057525" y="1590675"/>
          <p14:tracePt t="4401" x="3009900" y="1509713"/>
          <p14:tracePt t="4409" x="2981325" y="1466850"/>
          <p14:tracePt t="4417" x="2947988" y="1423988"/>
          <p14:tracePt t="4425" x="2933700" y="1400175"/>
          <p14:tracePt t="4433" x="2919413" y="1376363"/>
          <p14:tracePt t="4441" x="2914650" y="1371600"/>
          <p14:tracePt t="4449" x="2909888" y="1366838"/>
          <p14:tracePt t="4561" x="2905125" y="1371600"/>
          <p14:tracePt t="4569" x="2905125" y="1376363"/>
          <p14:tracePt t="4577" x="2905125" y="1381125"/>
          <p14:tracePt t="4585" x="2905125" y="1385888"/>
          <p14:tracePt t="4601" x="2905125" y="1400175"/>
          <p14:tracePt t="4633" x="2905125" y="1404938"/>
          <p14:tracePt t="4641" x="2914650" y="1414463"/>
          <p14:tracePt t="4657" x="2919413" y="1419225"/>
          <p14:tracePt t="4665" x="2919413" y="1423988"/>
          <p14:tracePt t="4673" x="2924175" y="1438275"/>
          <p14:tracePt t="4681" x="2928938" y="1447800"/>
          <p14:tracePt t="4689" x="2928938" y="1462088"/>
          <p14:tracePt t="4705" x="2924175" y="1481138"/>
          <p14:tracePt t="4713" x="2909888" y="1481138"/>
          <p14:tracePt t="4721" x="2886075" y="1495425"/>
          <p14:tracePt t="5073" x="2881313" y="1504950"/>
          <p14:tracePt t="5089" x="2886075" y="1504950"/>
          <p14:tracePt t="5297" x="2900363" y="1500188"/>
          <p14:tracePt t="5305" x="2914650" y="1495425"/>
          <p14:tracePt t="5313" x="2933700" y="1490663"/>
          <p14:tracePt t="5321" x="2962275" y="1485900"/>
          <p14:tracePt t="5329" x="2995613" y="1466850"/>
          <p14:tracePt t="5337" x="3043238" y="1452563"/>
          <p14:tracePt t="5344" x="3081338" y="1423988"/>
          <p14:tracePt t="5353" x="3138488" y="1385888"/>
          <p14:tracePt t="5361" x="3200400" y="1347788"/>
          <p14:tracePt t="5369" x="3262313" y="1314450"/>
          <p14:tracePt t="5377" x="3333750" y="1285875"/>
          <p14:tracePt t="5385" x="3390900" y="1262063"/>
          <p14:tracePt t="5393" x="3443288" y="1243013"/>
          <p14:tracePt t="5401" x="3495675" y="1228725"/>
          <p14:tracePt t="5409" x="3533775" y="1214438"/>
          <p14:tracePt t="5417" x="3557588" y="1204913"/>
          <p14:tracePt t="5425" x="3600450" y="1195388"/>
          <p14:tracePt t="5433" x="3614738" y="1195388"/>
          <p14:tracePt t="5441" x="3638550" y="1181100"/>
          <p14:tracePt t="5449" x="3648075" y="1176338"/>
          <p14:tracePt t="5465" x="3657600" y="1176338"/>
          <p14:tracePt t="5473" x="3662363" y="1176338"/>
          <p14:tracePt t="5481" x="3667125" y="1171575"/>
          <p14:tracePt t="5497" x="3671888" y="1166813"/>
          <p14:tracePt t="5537" x="3676650" y="1166813"/>
          <p14:tracePt t="5665" x="3676650" y="1171575"/>
          <p14:tracePt t="5673" x="3657600" y="1190625"/>
          <p14:tracePt t="5680" x="3657600" y="1195388"/>
          <p14:tracePt t="5689" x="3652838" y="1209675"/>
          <p14:tracePt t="5697" x="3652838" y="1223963"/>
          <p14:tracePt t="5704" x="3652838" y="1238250"/>
          <p14:tracePt t="5713" x="3652838" y="1252538"/>
          <p14:tracePt t="5729" x="3652838" y="1257300"/>
          <p14:tracePt t="6465" x="3652838" y="1262063"/>
          <p14:tracePt t="6473" x="3624263" y="1262063"/>
          <p14:tracePt t="6480" x="3567113" y="1262063"/>
          <p14:tracePt t="6489" x="3529013" y="1262063"/>
          <p14:tracePt t="6497" x="3481388" y="1252538"/>
          <p14:tracePt t="6505" x="3467100" y="1243013"/>
          <p14:tracePt t="6513" x="3457575" y="1223963"/>
          <p14:tracePt t="6521" x="3457575" y="1219200"/>
          <p14:tracePt t="6537" x="3476625" y="1219200"/>
          <p14:tracePt t="6545" x="3509963" y="1233488"/>
          <p14:tracePt t="6553" x="3538538" y="1252538"/>
          <p14:tracePt t="6561" x="3538538" y="1266825"/>
          <p14:tracePt t="6569" x="3548063" y="1295400"/>
          <p14:tracePt t="6577" x="3548063" y="1309688"/>
          <p14:tracePt t="6585" x="3548063" y="1319213"/>
          <p14:tracePt t="6593" x="3529013" y="1352550"/>
          <p14:tracePt t="6601" x="3505200" y="1357313"/>
          <p14:tracePt t="6608" x="3481388" y="1371600"/>
          <p14:tracePt t="6617" x="3471863" y="1376363"/>
          <p14:tracePt t="6625" x="3452813" y="1381125"/>
          <p14:tracePt t="6633" x="3443288" y="1385888"/>
          <p14:tracePt t="6641" x="3424238" y="1385888"/>
          <p14:tracePt t="6649" x="3405188" y="1385888"/>
          <p14:tracePt t="6657" x="3390900" y="1385888"/>
          <p14:tracePt t="6665" x="3367088" y="1385888"/>
          <p14:tracePt t="6673" x="3338513" y="1385888"/>
          <p14:tracePt t="6681" x="3319463" y="1385888"/>
          <p14:tracePt t="6688" x="3309938" y="1385888"/>
          <p14:tracePt t="6697" x="3295650" y="1385888"/>
          <p14:tracePt t="6705" x="3290888" y="1385888"/>
          <p14:tracePt t="6713" x="3286125" y="1385888"/>
          <p14:tracePt t="6745" x="3281363" y="1390650"/>
          <p14:tracePt t="6753" x="3281363" y="1395413"/>
          <p14:tracePt t="6769" x="3281363" y="1400175"/>
          <p14:tracePt t="6777" x="3271838" y="1414463"/>
          <p14:tracePt t="6785" x="3271838" y="1423988"/>
          <p14:tracePt t="6793" x="3262313" y="1438275"/>
          <p14:tracePt t="6801" x="3257550" y="1443038"/>
          <p14:tracePt t="6817" x="3252788" y="1447800"/>
          <p14:tracePt t="6833" x="3248025" y="1447800"/>
          <p14:tracePt t="6913" x="3243263" y="1447800"/>
          <p14:tracePt t="6945" x="3233738" y="1447800"/>
          <p14:tracePt t="6953" x="3224213" y="1443038"/>
          <p14:tracePt t="6960" x="3219450" y="1438275"/>
          <p14:tracePt t="6993" x="3214688" y="1433513"/>
          <p14:tracePt t="7001" x="3209925" y="1419225"/>
          <p14:tracePt t="7009" x="3205163" y="1419225"/>
          <p14:tracePt t="7017" x="3200400" y="1409700"/>
          <p14:tracePt t="7025" x="3200400" y="1400175"/>
          <p14:tracePt t="7033" x="3195638" y="1390650"/>
          <p14:tracePt t="7041" x="3190875" y="1362075"/>
          <p14:tracePt t="7049" x="3176588" y="1338263"/>
          <p14:tracePt t="7057" x="3171825" y="1304925"/>
          <p14:tracePt t="7065" x="3143250" y="1271588"/>
          <p14:tracePt t="7073" x="3124200" y="1247775"/>
          <p14:tracePt t="7081" x="3109913" y="1233488"/>
          <p14:tracePt t="7089" x="3095625" y="1228725"/>
          <p14:tracePt t="7097" x="3076575" y="1219200"/>
          <p14:tracePt t="7105" x="3048000" y="1214438"/>
          <p14:tracePt t="7113" x="3028950" y="1209675"/>
          <p14:tracePt t="7120" x="2986088" y="1200150"/>
          <p14:tracePt t="7129" x="2962275" y="1190625"/>
          <p14:tracePt t="7137" x="2943225" y="1185863"/>
          <p14:tracePt t="7145" x="2933700" y="1185863"/>
          <p14:tracePt t="7153" x="2924175" y="1185863"/>
          <p14:tracePt t="7160" x="2919413" y="1185863"/>
          <p14:tracePt t="7169" x="2909888" y="1185863"/>
          <p14:tracePt t="7177" x="2900363" y="1185863"/>
          <p14:tracePt t="7185" x="2895600" y="1185863"/>
          <p14:tracePt t="7193" x="2890838" y="1185863"/>
          <p14:tracePt t="7201" x="2881313" y="1185863"/>
          <p14:tracePt t="7209" x="2876550" y="1185863"/>
          <p14:tracePt t="7216" x="2867025" y="1185863"/>
          <p14:tracePt t="7225" x="2838450" y="1176338"/>
          <p14:tracePt t="7233" x="2809875" y="1128713"/>
          <p14:tracePt t="7241" x="2805113" y="1123950"/>
          <p14:tracePt t="7681" x="2800350" y="1123950"/>
          <p14:tracePt t="7689" x="2790825" y="1123950"/>
          <p14:tracePt t="7697" x="2762250" y="1109663"/>
          <p14:tracePt t="7705" x="2752725" y="1100138"/>
          <p14:tracePt t="7713" x="2743200" y="1095375"/>
          <p14:tracePt t="7720" x="2738438" y="1090613"/>
          <p14:tracePt t="7729" x="2733675" y="1090613"/>
          <p14:tracePt t="7737" x="2728913" y="1090613"/>
          <p14:tracePt t="7752" x="2728913" y="1100138"/>
          <p14:tracePt t="7761" x="2728913" y="1119188"/>
          <p14:tracePt t="7769" x="2728913" y="1143000"/>
          <p14:tracePt t="7777" x="2714625" y="1171575"/>
          <p14:tracePt t="7785" x="2690813" y="1200150"/>
          <p14:tracePt t="7793" x="2638425" y="1228725"/>
          <p14:tracePt t="7801" x="2586038" y="1257300"/>
          <p14:tracePt t="7809" x="2519363" y="1285875"/>
          <p14:tracePt t="7816" x="2438400" y="1319213"/>
          <p14:tracePt t="7825" x="2362200" y="1333500"/>
          <p14:tracePt t="7833" x="2281238" y="1357313"/>
          <p14:tracePt t="7841" x="2205038" y="1366838"/>
          <p14:tracePt t="7849" x="2128838" y="1371600"/>
          <p14:tracePt t="7857" x="2062163" y="1381125"/>
          <p14:tracePt t="7865" x="1995488" y="1381125"/>
          <p14:tracePt t="7873" x="1938338" y="1381125"/>
          <p14:tracePt t="7881" x="1890713" y="1381125"/>
          <p14:tracePt t="7889" x="1843088" y="1381125"/>
          <p14:tracePt t="7897" x="1785938" y="1381125"/>
          <p14:tracePt t="7905" x="1728788" y="1381125"/>
          <p14:tracePt t="7913" x="1671638" y="1381125"/>
          <p14:tracePt t="7921" x="1595438" y="1381125"/>
          <p14:tracePt t="7929" x="1547813" y="1381125"/>
          <p14:tracePt t="7937" x="1481138" y="1381125"/>
          <p14:tracePt t="7945" x="1404938" y="1381125"/>
          <p14:tracePt t="7953" x="1328738" y="1381125"/>
          <p14:tracePt t="7961" x="1243013" y="1376363"/>
          <p14:tracePt t="7969" x="1147763" y="1352550"/>
          <p14:tracePt t="7977" x="1071563" y="1347788"/>
          <p14:tracePt t="7985" x="981075" y="1314450"/>
          <p14:tracePt t="7993" x="909638" y="1285875"/>
          <p14:tracePt t="8001" x="871538" y="1262063"/>
          <p14:tracePt t="8009" x="838200" y="1243013"/>
          <p14:tracePt t="8017" x="819150" y="1233488"/>
          <p14:tracePt t="8025" x="809625" y="1228725"/>
          <p14:tracePt t="8033" x="800100" y="1214438"/>
          <p14:tracePt t="8049" x="800100" y="1204913"/>
          <p14:tracePt t="8065" x="800100" y="1200150"/>
          <p14:tracePt t="8073" x="795338" y="1195388"/>
          <p14:tracePt t="8080" x="790575" y="1190625"/>
          <p14:tracePt t="8089" x="781050" y="1176338"/>
          <p14:tracePt t="8097" x="776288" y="1171575"/>
          <p14:tracePt t="8113" x="771525" y="1171575"/>
          <p14:tracePt t="8120" x="766763" y="1166813"/>
          <p14:tracePt t="8129" x="762000" y="1162050"/>
          <p14:tracePt t="8137" x="757238" y="1157288"/>
          <p14:tracePt t="8153" x="752475" y="1152525"/>
          <p14:tracePt t="8185" x="747713" y="1152525"/>
          <p14:tracePt t="8193" x="742950" y="1152525"/>
          <p14:tracePt t="8201" x="728663" y="1147763"/>
          <p14:tracePt t="8209" x="719138" y="1147763"/>
          <p14:tracePt t="8217" x="695325" y="1147763"/>
          <p14:tracePt t="8225" x="690563" y="1147763"/>
          <p14:tracePt t="8232" x="666750" y="1147763"/>
          <p14:tracePt t="8241" x="642938" y="1143000"/>
          <p14:tracePt t="8249" x="614363" y="1143000"/>
          <p14:tracePt t="8257" x="604838" y="1143000"/>
          <p14:tracePt t="8265" x="590550" y="1143000"/>
          <p14:tracePt t="8273" x="581025" y="1143000"/>
          <p14:tracePt t="8281" x="566738" y="1143000"/>
          <p14:tracePt t="8289" x="561975" y="1143000"/>
          <p14:tracePt t="8297" x="557213" y="1143000"/>
          <p14:tracePt t="8305" x="552450" y="1143000"/>
          <p14:tracePt t="8313" x="547688" y="1143000"/>
          <p14:tracePt t="8505" x="542925" y="1143000"/>
          <p14:tracePt t="8513" x="538163" y="1143000"/>
          <p14:tracePt t="8521" x="528638" y="1143000"/>
          <p14:tracePt t="8529" x="523875" y="1143000"/>
          <p14:tracePt t="8537" x="519113" y="1143000"/>
          <p14:tracePt t="8553" x="504825" y="1143000"/>
          <p14:tracePt t="8569" x="500063" y="1143000"/>
          <p14:tracePt t="8609" x="495300" y="1152525"/>
          <p14:tracePt t="8617" x="495300" y="1181100"/>
          <p14:tracePt t="8625" x="495300" y="1228725"/>
          <p14:tracePt t="8633" x="495300" y="1295400"/>
          <p14:tracePt t="8641" x="495300" y="1381125"/>
          <p14:tracePt t="8649" x="495300" y="1485900"/>
          <p14:tracePt t="8657" x="495300" y="1585913"/>
          <p14:tracePt t="8665" x="495300" y="1690688"/>
          <p14:tracePt t="8672" x="495300" y="1809750"/>
          <p14:tracePt t="8681" x="495300" y="1900238"/>
          <p14:tracePt t="8689" x="495300" y="2005013"/>
          <p14:tracePt t="8697" x="495300" y="2119313"/>
          <p14:tracePt t="8705" x="495300" y="2238375"/>
          <p14:tracePt t="8713" x="495300" y="2343150"/>
          <p14:tracePt t="8721" x="495300" y="2471738"/>
          <p14:tracePt t="8729" x="485775" y="2566988"/>
          <p14:tracePt t="8737" x="471488" y="2662238"/>
          <p14:tracePt t="8745" x="461963" y="2747963"/>
          <p14:tracePt t="8753" x="457200" y="2814638"/>
          <p14:tracePt t="8761" x="447675" y="2867025"/>
          <p14:tracePt t="8769" x="433388" y="2924175"/>
          <p14:tracePt t="8777" x="433388" y="2952750"/>
          <p14:tracePt t="8785" x="433388" y="2976563"/>
          <p14:tracePt t="8793" x="433388" y="2986088"/>
          <p14:tracePt t="8801" x="433388" y="2990850"/>
          <p14:tracePt t="8817" x="433388" y="2995613"/>
          <p14:tracePt t="8920" x="433388" y="3000375"/>
          <p14:tracePt t="8937" x="447675" y="3005138"/>
          <p14:tracePt t="8945" x="461963" y="3009900"/>
          <p14:tracePt t="8953" x="504825" y="3019425"/>
          <p14:tracePt t="8961" x="557213" y="3024188"/>
          <p14:tracePt t="8969" x="633413" y="3038475"/>
          <p14:tracePt t="8977" x="781050" y="3057525"/>
          <p14:tracePt t="8985" x="952500" y="3090863"/>
          <p14:tracePt t="8993" x="1171575" y="3114675"/>
          <p14:tracePt t="9001" x="1490663" y="3152775"/>
          <p14:tracePt t="9009" x="1809750" y="3181350"/>
          <p14:tracePt t="9017" x="2109788" y="3233738"/>
          <p14:tracePt t="9025" x="2438400" y="3233738"/>
          <p14:tracePt t="9033" x="2752725" y="3248025"/>
          <p14:tracePt t="9040" x="2967038" y="3248025"/>
          <p14:tracePt t="9049" x="3143250" y="3248025"/>
          <p14:tracePt t="9057" x="3295650" y="3248025"/>
          <p14:tracePt t="9065" x="3390900" y="3248025"/>
          <p14:tracePt t="9073" x="3467100" y="3248025"/>
          <p14:tracePt t="9081" x="3533775" y="3248025"/>
          <p14:tracePt t="9089" x="3562350" y="3248025"/>
          <p14:tracePt t="9097" x="3571875" y="3248025"/>
          <p14:tracePt t="9105" x="3590925" y="3248025"/>
          <p14:tracePt t="9113" x="3600450" y="3238500"/>
          <p14:tracePt t="9120" x="3605213" y="3205163"/>
          <p14:tracePt t="9129" x="3605213" y="3167063"/>
          <p14:tracePt t="9137" x="3605213" y="3090863"/>
          <p14:tracePt t="9145" x="3605213" y="3067050"/>
          <p14:tracePt t="9465" x="3633788" y="3095625"/>
          <p14:tracePt t="9473" x="3695700" y="3124200"/>
          <p14:tracePt t="9481" x="3771900" y="3138488"/>
          <p14:tracePt t="9489" x="3852863" y="3171825"/>
          <p14:tracePt t="9497" x="3929063" y="3209925"/>
          <p14:tracePt t="9505" x="4000500" y="3228975"/>
          <p14:tracePt t="9512" x="4086225" y="3252788"/>
          <p14:tracePt t="9520" x="4143375" y="3257550"/>
          <p14:tracePt t="9528" x="4210050" y="3257550"/>
          <p14:tracePt t="9537" x="4276725" y="3257550"/>
          <p14:tracePt t="9545" x="4338638" y="3238500"/>
          <p14:tracePt t="9552" x="4395788" y="3224213"/>
          <p14:tracePt t="9561" x="4457700" y="3205163"/>
          <p14:tracePt t="9569" x="4514850" y="3186113"/>
          <p14:tracePt t="9577" x="4567238" y="3171825"/>
          <p14:tracePt t="9585" x="4605338" y="3162300"/>
          <p14:tracePt t="9593" x="4638675" y="3152775"/>
          <p14:tracePt t="9601" x="4667250" y="3148013"/>
          <p14:tracePt t="9609" x="4691063" y="3143250"/>
          <p14:tracePt t="9617" x="4714875" y="3138488"/>
          <p14:tracePt t="9633" x="4719638" y="3138488"/>
          <p14:tracePt t="9649" x="4729163" y="3138488"/>
          <p14:tracePt t="9673" x="4733925" y="3138488"/>
          <p14:tracePt t="9681" x="4738688" y="3138488"/>
          <p14:tracePt t="9689" x="4743450" y="3138488"/>
          <p14:tracePt t="9697" x="4757738" y="3138488"/>
          <p14:tracePt t="9704" x="4762500" y="3138488"/>
          <p14:tracePt t="9712" x="4791075" y="3138488"/>
          <p14:tracePt t="9721" x="4814888" y="3138488"/>
          <p14:tracePt t="9729" x="4852988" y="3138488"/>
          <p14:tracePt t="9737" x="4900613" y="3138488"/>
          <p14:tracePt t="9745" x="4948238" y="3138488"/>
          <p14:tracePt t="9753" x="5014913" y="3138488"/>
          <p14:tracePt t="9761" x="5081588" y="3138488"/>
          <p14:tracePt t="9769" x="5138738" y="3138488"/>
          <p14:tracePt t="9776" x="5214938" y="3138488"/>
          <p14:tracePt t="9785" x="5291138" y="3138488"/>
          <p14:tracePt t="9793" x="5367338" y="3138488"/>
          <p14:tracePt t="9801" x="5453063" y="3138488"/>
          <p14:tracePt t="9809" x="5538788" y="3148013"/>
          <p14:tracePt t="9817" x="5614988" y="3157538"/>
          <p14:tracePt t="9825" x="5710238" y="3181350"/>
          <p14:tracePt t="9833" x="5776913" y="3186113"/>
          <p14:tracePt t="9841" x="5843588" y="3195638"/>
          <p14:tracePt t="9849" x="5919788" y="3200400"/>
          <p14:tracePt t="9857" x="5991225" y="3219450"/>
          <p14:tracePt t="9865" x="6057900" y="3224213"/>
          <p14:tracePt t="9873" x="6115050" y="3233738"/>
          <p14:tracePt t="9881" x="6157913" y="3238500"/>
          <p14:tracePt t="9888" x="6186488" y="3238500"/>
          <p14:tracePt t="9897" x="6205538" y="3238500"/>
          <p14:tracePt t="9905" x="6210300" y="3238500"/>
          <p14:tracePt t="9912" x="6215063" y="3238500"/>
          <p14:tracePt t="9921" x="6229350" y="3238500"/>
          <p14:tracePt t="9929" x="6234113" y="3238500"/>
          <p14:tracePt t="9945" x="6238875" y="3238500"/>
          <p14:tracePt t="9953" x="6243638" y="3238500"/>
          <p14:tracePt t="9961" x="6248400" y="3238500"/>
          <p14:tracePt t="9969" x="6257925" y="3238500"/>
          <p14:tracePt t="9977" x="6281738" y="3238500"/>
          <p14:tracePt t="9985" x="6300788" y="3238500"/>
          <p14:tracePt t="9993" x="6329363" y="3238500"/>
          <p14:tracePt t="10001" x="6357938" y="3238500"/>
          <p14:tracePt t="10009" x="6396038" y="3238500"/>
          <p14:tracePt t="10017" x="6424613" y="3238500"/>
          <p14:tracePt t="10025" x="6457950" y="3238500"/>
          <p14:tracePt t="10033" x="6496050" y="3238500"/>
          <p14:tracePt t="10041" x="6524625" y="3238500"/>
          <p14:tracePt t="10049" x="6553200" y="3238500"/>
          <p14:tracePt t="10057" x="6600825" y="3238500"/>
          <p14:tracePt t="10065" x="6629400" y="3238500"/>
          <p14:tracePt t="10073" x="6662738" y="3238500"/>
          <p14:tracePt t="10081" x="6691313" y="3238500"/>
          <p14:tracePt t="10089" x="6705600" y="3238500"/>
          <p14:tracePt t="10097" x="6734175" y="3238500"/>
          <p14:tracePt t="10105" x="6757988" y="3238500"/>
          <p14:tracePt t="10113" x="6781800" y="3238500"/>
          <p14:tracePt t="10121" x="6815138" y="3238500"/>
          <p14:tracePt t="10129" x="6853238" y="3238500"/>
          <p14:tracePt t="10137" x="6891338" y="3238500"/>
          <p14:tracePt t="10144" x="6948488" y="3238500"/>
          <p14:tracePt t="10153" x="6986588" y="3238500"/>
          <p14:tracePt t="10161" x="7024688" y="3238500"/>
          <p14:tracePt t="10169" x="7062788" y="3238500"/>
          <p14:tracePt t="10177" x="7096125" y="3238500"/>
          <p14:tracePt t="10185" x="7119938" y="3252788"/>
          <p14:tracePt t="10193" x="7124700" y="3252788"/>
          <p14:tracePt t="10200" x="7148513" y="3257550"/>
          <p14:tracePt t="10208" x="7158038" y="3262313"/>
          <p14:tracePt t="10217" x="7172325" y="3262313"/>
          <p14:tracePt t="10225" x="7191375" y="3267075"/>
          <p14:tracePt t="10233" x="7205663" y="3267075"/>
          <p14:tracePt t="10241" x="7219950" y="3276600"/>
          <p14:tracePt t="10248" x="7224713" y="3276600"/>
          <p14:tracePt t="10257" x="7234238" y="3276600"/>
          <p14:tracePt t="10265" x="7248525" y="3276600"/>
          <p14:tracePt t="10272" x="7258050" y="3276600"/>
          <p14:tracePt t="10281" x="7272338" y="3276600"/>
          <p14:tracePt t="10289" x="7277100" y="3276600"/>
          <p14:tracePt t="10297" x="7286625" y="3271838"/>
          <p14:tracePt t="10305" x="7291388" y="3262313"/>
          <p14:tracePt t="10313" x="7291388" y="3248025"/>
          <p14:tracePt t="10321" x="7296150" y="3243263"/>
          <p14:tracePt t="10329" x="7310438" y="3228975"/>
          <p14:tracePt t="10721" x="7334250" y="3233738"/>
          <p14:tracePt t="10729" x="7372350" y="3243263"/>
          <p14:tracePt t="10736" x="7400925" y="3243263"/>
          <p14:tracePt t="10745" x="7434263" y="3243263"/>
          <p14:tracePt t="10753" x="7481888" y="3243263"/>
          <p14:tracePt t="10761" x="7529513" y="3248025"/>
          <p14:tracePt t="10769" x="7596188" y="3267075"/>
          <p14:tracePt t="10777" x="7672388" y="3271838"/>
          <p14:tracePt t="10784" x="7743825" y="3281363"/>
          <p14:tracePt t="10793" x="7839075" y="3295650"/>
          <p14:tracePt t="10801" x="7915275" y="3309938"/>
          <p14:tracePt t="10809" x="7972425" y="3309938"/>
          <p14:tracePt t="10817" x="8029575" y="3309938"/>
          <p14:tracePt t="10825" x="8086725" y="3309938"/>
          <p14:tracePt t="10833" x="8124825" y="3309938"/>
          <p14:tracePt t="10841" x="8153400" y="3309938"/>
          <p14:tracePt t="10849" x="8186738" y="3319463"/>
          <p14:tracePt t="10857" x="8201025" y="3319463"/>
          <p14:tracePt t="10865" x="8205788" y="3319463"/>
          <p14:tracePt t="10873" x="8210550" y="3319463"/>
          <p14:tracePt t="10913" x="8215313" y="3319463"/>
          <p14:tracePt t="10953" x="8224838" y="3319463"/>
          <p14:tracePt t="10993" x="8229600" y="3319463"/>
          <p14:tracePt t="11008" x="8234363" y="3319463"/>
          <p14:tracePt t="11072" x="8239125" y="3319463"/>
          <p14:tracePt t="11097" x="8243888" y="3314700"/>
          <p14:tracePt t="11105" x="8248650" y="3309938"/>
          <p14:tracePt t="11137" x="8248650" y="3305175"/>
          <p14:tracePt t="11144" x="8248650" y="3290888"/>
          <p14:tracePt t="11153" x="8248650" y="3281363"/>
          <p14:tracePt t="11161" x="8253413" y="3267075"/>
          <p14:tracePt t="11169" x="8258175" y="3248025"/>
          <p14:tracePt t="11176" x="8277225" y="3214688"/>
          <p14:tracePt t="11185" x="8291513" y="3181350"/>
          <p14:tracePt t="11193" x="8310563" y="3128963"/>
          <p14:tracePt t="11201" x="8329613" y="3062288"/>
          <p14:tracePt t="11209" x="8343900" y="3000375"/>
          <p14:tracePt t="11217" x="8358188" y="2933700"/>
          <p14:tracePt t="11225" x="8386763" y="2852738"/>
          <p14:tracePt t="11233" x="8396288" y="2795588"/>
          <p14:tracePt t="11241" x="8410575" y="2747963"/>
          <p14:tracePt t="11248" x="8410575" y="2681288"/>
          <p14:tracePt t="11257" x="8410575" y="2624138"/>
          <p14:tracePt t="11265" x="8410575" y="2571750"/>
          <p14:tracePt t="11273" x="8410575" y="2500313"/>
          <p14:tracePt t="11281" x="8405813" y="2409825"/>
          <p14:tracePt t="11289" x="8362950" y="2295525"/>
          <p14:tracePt t="11297" x="8329613" y="2209800"/>
          <p14:tracePt t="11305" x="8301038" y="2124075"/>
          <p14:tracePt t="11313" x="8281988" y="2043113"/>
          <p14:tracePt t="11321" x="8262938" y="1976438"/>
          <p14:tracePt t="11328" x="8253413" y="1924050"/>
          <p14:tracePt t="11337" x="8253413" y="1885950"/>
          <p14:tracePt t="11344" x="8253413" y="1847850"/>
          <p14:tracePt t="11352" x="8253413" y="1819275"/>
          <p14:tracePt t="11360" x="8262938" y="1795463"/>
          <p14:tracePt t="11369" x="8267700" y="1781175"/>
          <p14:tracePt t="11377" x="8272463" y="1762125"/>
          <p14:tracePt t="11385" x="8272463" y="1757363"/>
          <p14:tracePt t="11392" x="8277225" y="1738313"/>
          <p14:tracePt t="11401" x="8277225" y="1719263"/>
          <p14:tracePt t="11408" x="8286750" y="1709738"/>
          <p14:tracePt t="11417" x="8286750" y="1690688"/>
          <p14:tracePt t="11425" x="8286750" y="1676400"/>
          <p14:tracePt t="11433" x="8286750" y="1657350"/>
          <p14:tracePt t="11440" x="8291513" y="1628775"/>
          <p14:tracePt t="11449" x="8301038" y="1595438"/>
          <p14:tracePt t="11457" x="8305800" y="1557338"/>
          <p14:tracePt t="11465" x="8305800" y="1524000"/>
          <p14:tracePt t="11473" x="8315325" y="1500188"/>
          <p14:tracePt t="11481" x="8324850" y="1481138"/>
          <p14:tracePt t="11488" x="8329613" y="1457325"/>
          <p14:tracePt t="11497" x="8329613" y="1447800"/>
          <p14:tracePt t="11505" x="8329613" y="1428750"/>
          <p14:tracePt t="11512" x="8334375" y="1419225"/>
          <p14:tracePt t="11521" x="8334375" y="1395413"/>
          <p14:tracePt t="11528" x="8334375" y="1381125"/>
          <p14:tracePt t="11536" x="8334375" y="1371600"/>
          <p14:tracePt t="11544" x="8334375" y="1357313"/>
          <p14:tracePt t="11552" x="8343900" y="1343025"/>
          <p14:tracePt t="11561" x="8343900" y="1333500"/>
          <p14:tracePt t="11569" x="8348663" y="1328738"/>
          <p14:tracePt t="11577" x="8353425" y="1323975"/>
          <p14:tracePt t="11601" x="8358188" y="1319213"/>
          <p14:tracePt t="11617" x="8358188" y="1314450"/>
          <p14:tracePt t="11649" x="8362950" y="1314450"/>
          <p14:tracePt t="11657" x="8367713" y="1314450"/>
          <p14:tracePt t="11665" x="8372475" y="1314450"/>
          <p14:tracePt t="11673" x="8382000" y="1314450"/>
          <p14:tracePt t="11680" x="8386763" y="1314450"/>
          <p14:tracePt t="11697" x="8396288" y="1304925"/>
          <p14:tracePt t="11705" x="8396288" y="1300163"/>
          <p14:tracePt t="11713" x="8401050" y="1300163"/>
          <p14:tracePt t="11825" x="8391525" y="1300163"/>
          <p14:tracePt t="11832" x="8377238" y="1300163"/>
          <p14:tracePt t="11841" x="8348663" y="1300163"/>
          <p14:tracePt t="11849" x="8301038" y="1300163"/>
          <p14:tracePt t="11857" x="8253413" y="1300163"/>
          <p14:tracePt t="11865" x="8196263" y="1300163"/>
          <p14:tracePt t="11873" x="8120063" y="1300163"/>
          <p14:tracePt t="11881" x="8043863" y="1300163"/>
          <p14:tracePt t="11889" x="7967663" y="1300163"/>
          <p14:tracePt t="11897" x="7881938" y="1300163"/>
          <p14:tracePt t="11904" x="7791450" y="1300163"/>
          <p14:tracePt t="11913" x="7686675" y="1300163"/>
          <p14:tracePt t="11921" x="7600950" y="1300163"/>
          <p14:tracePt t="11929" x="7496175" y="1300163"/>
          <p14:tracePt t="11937" x="7400925" y="1300163"/>
          <p14:tracePt t="11945" x="7324725" y="1300163"/>
          <p14:tracePt t="11953" x="7258050" y="1300163"/>
          <p14:tracePt t="11961" x="7191375" y="1300163"/>
          <p14:tracePt t="11969" x="7153275" y="1300163"/>
          <p14:tracePt t="11977" x="7105650" y="1300163"/>
          <p14:tracePt t="11984" x="7086600" y="1300163"/>
          <p14:tracePt t="11993" x="7062788" y="1300163"/>
          <p14:tracePt t="12001" x="7053263" y="1300163"/>
          <p14:tracePt t="12017" x="7048500" y="1300163"/>
          <p14:tracePt t="12337" x="7029450" y="1300163"/>
          <p14:tracePt t="12346" x="7010400" y="1300163"/>
          <p14:tracePt t="12353" x="6986588" y="1300163"/>
          <p14:tracePt t="12360" x="6967538" y="1300163"/>
          <p14:tracePt t="12369" x="6958013" y="1300163"/>
          <p14:tracePt t="12377" x="6943725" y="1300163"/>
          <p14:tracePt t="12385" x="6938963" y="1300163"/>
          <p14:tracePt t="12393" x="6934200" y="1300163"/>
          <p14:tracePt t="12409" x="6924675" y="1300163"/>
          <p14:tracePt t="12417" x="6915150" y="1300163"/>
          <p14:tracePt t="12425" x="6900863" y="1281113"/>
          <p14:tracePt t="12433" x="6896100" y="1276350"/>
          <p14:tracePt t="12441" x="6891338" y="1271588"/>
          <p14:tracePt t="12449" x="6881813" y="1266825"/>
          <p14:tracePt t="12457" x="6858000" y="1257300"/>
          <p14:tracePt t="12465" x="6838950" y="1257300"/>
          <p14:tracePt t="12473" x="6829425" y="1257300"/>
          <p14:tracePt t="12481" x="6815138" y="1257300"/>
          <p14:tracePt t="12489" x="6791325" y="1257300"/>
          <p14:tracePt t="12497" x="6777038" y="1257300"/>
          <p14:tracePt t="12505" x="6762750" y="1257300"/>
          <p14:tracePt t="12513" x="6734175" y="1257300"/>
          <p14:tracePt t="12521" x="6710363" y="1257300"/>
          <p14:tracePt t="12529" x="6691313" y="1257300"/>
          <p14:tracePt t="12537" x="6667500" y="1252538"/>
          <p14:tracePt t="12545" x="6619875" y="1243013"/>
          <p14:tracePt t="12553" x="6581775" y="1243013"/>
          <p14:tracePt t="12561" x="6548438" y="1238250"/>
          <p14:tracePt t="12569" x="6519863" y="1238250"/>
          <p14:tracePt t="12577" x="6477000" y="1223963"/>
          <p14:tracePt t="12585" x="6438900" y="1219200"/>
          <p14:tracePt t="12593" x="6410325" y="1219200"/>
          <p14:tracePt t="12601" x="6376988" y="1214438"/>
          <p14:tracePt t="12609" x="6329363" y="1214438"/>
          <p14:tracePt t="12616" x="6315075" y="1204913"/>
          <p14:tracePt t="12625" x="6262688" y="1204913"/>
          <p14:tracePt t="12632" x="6215063" y="1204913"/>
          <p14:tracePt t="12641" x="6157913" y="1204913"/>
          <p14:tracePt t="12649" x="6081713" y="1204913"/>
          <p14:tracePt t="12657" x="6005513" y="1204913"/>
          <p14:tracePt t="12665" x="5948363" y="1204913"/>
          <p14:tracePt t="12673" x="5853113" y="1204913"/>
          <p14:tracePt t="12681" x="5724525" y="1204913"/>
          <p14:tracePt t="12689" x="5586413" y="1204913"/>
          <p14:tracePt t="12697" x="5448300" y="1204913"/>
          <p14:tracePt t="12704" x="5314950" y="1204913"/>
          <p14:tracePt t="12713" x="5176838" y="1204913"/>
          <p14:tracePt t="12720" x="5081588" y="1204913"/>
          <p14:tracePt t="12729" x="4967288" y="1204913"/>
          <p14:tracePt t="12737" x="4881563" y="1204913"/>
          <p14:tracePt t="12745" x="4776788" y="1204913"/>
          <p14:tracePt t="12753" x="4691063" y="1204913"/>
          <p14:tracePt t="12760" x="4605338" y="1204913"/>
          <p14:tracePt t="12769" x="4505325" y="1204913"/>
          <p14:tracePt t="12776" x="4410075" y="1204913"/>
          <p14:tracePt t="12785" x="4305300" y="1204913"/>
          <p14:tracePt t="12793" x="4210050" y="1204913"/>
          <p14:tracePt t="12801" x="4095750" y="1204913"/>
          <p14:tracePt t="12809" x="3957638" y="1204913"/>
          <p14:tracePt t="12817" x="3819525" y="1204913"/>
          <p14:tracePt t="12825" x="3700463" y="1204913"/>
          <p14:tracePt t="12833" x="3567113" y="1204913"/>
          <p14:tracePt t="12841" x="3448050" y="1204913"/>
          <p14:tracePt t="12849" x="3309938" y="1204913"/>
          <p14:tracePt t="12857" x="3190875" y="1204913"/>
          <p14:tracePt t="12865" x="3076575" y="1204913"/>
          <p14:tracePt t="12873" x="2957513" y="1204913"/>
          <p14:tracePt t="12881" x="2838450" y="1204913"/>
          <p14:tracePt t="12889" x="2743200" y="1204913"/>
          <p14:tracePt t="12897" x="2643188" y="1204913"/>
          <p14:tracePt t="12905" x="2538413" y="1204913"/>
          <p14:tracePt t="12913" x="2443163" y="1204913"/>
          <p14:tracePt t="12920" x="2347913" y="1204913"/>
          <p14:tracePt t="12928" x="2262188" y="1204913"/>
          <p14:tracePt t="12937" x="2185988" y="1204913"/>
          <p14:tracePt t="12945" x="2109788" y="1204913"/>
          <p14:tracePt t="12953" x="2043113" y="1204913"/>
          <p14:tracePt t="12961" x="1966913" y="1204913"/>
          <p14:tracePt t="12969" x="1900238" y="1204913"/>
          <p14:tracePt t="12977" x="1833563" y="1204913"/>
          <p14:tracePt t="12985" x="1766888" y="1204913"/>
          <p14:tracePt t="12993" x="1709738" y="1204913"/>
          <p14:tracePt t="13001" x="1652588" y="1204913"/>
          <p14:tracePt t="13008" x="1604963" y="1204913"/>
          <p14:tracePt t="13017" x="1547813" y="1204913"/>
          <p14:tracePt t="13025" x="1500188" y="1204913"/>
          <p14:tracePt t="13033" x="1433513" y="1190625"/>
          <p14:tracePt t="13041" x="1366838" y="1185863"/>
          <p14:tracePt t="13049" x="1271588" y="1176338"/>
          <p14:tracePt t="13057" x="1195388" y="1166813"/>
          <p14:tracePt t="13064" x="1095375" y="1152525"/>
          <p14:tracePt t="13073" x="995363" y="1152525"/>
          <p14:tracePt t="13081" x="900113" y="1152525"/>
          <p14:tracePt t="13088" x="804863" y="1152525"/>
          <p14:tracePt t="13097" x="690563" y="1152525"/>
          <p14:tracePt t="13105" x="604838" y="1152525"/>
          <p14:tracePt t="13113" x="509588" y="1152525"/>
          <p14:tracePt t="13121" x="433388" y="1152525"/>
          <p14:tracePt t="13129" x="376238" y="1152525"/>
          <p14:tracePt t="13137" x="328613" y="1152525"/>
          <p14:tracePt t="13145" x="290513" y="1152525"/>
          <p14:tracePt t="13153" x="276225" y="1152525"/>
          <p14:tracePt t="13160" x="257175" y="1152525"/>
          <p14:tracePt t="13169" x="252413" y="1152525"/>
          <p14:tracePt t="13257" x="247650" y="1157288"/>
          <p14:tracePt t="13281" x="242888" y="1162050"/>
          <p14:tracePt t="13297" x="238125" y="1166813"/>
          <p14:tracePt t="13313" x="238125" y="1171575"/>
          <p14:tracePt t="13321" x="238125" y="1176338"/>
          <p14:tracePt t="13329" x="238125" y="1185863"/>
          <p14:tracePt t="13337" x="242888" y="1195388"/>
          <p14:tracePt t="13345" x="247650" y="1200150"/>
          <p14:tracePt t="13353" x="257175" y="1219200"/>
          <p14:tracePt t="13361" x="266700" y="1233488"/>
          <p14:tracePt t="13369" x="290513" y="1243013"/>
          <p14:tracePt t="13377" x="314325" y="1252538"/>
          <p14:tracePt t="13385" x="338138" y="1281113"/>
          <p14:tracePt t="13392" x="357188" y="1290638"/>
          <p14:tracePt t="13400" x="381000" y="1309688"/>
          <p14:tracePt t="13921" x="361950" y="1314450"/>
          <p14:tracePt t="13929" x="266700" y="1314450"/>
          <p14:tracePt t="13937" x="219075" y="1304925"/>
          <p14:tracePt t="13945" x="195263" y="1304925"/>
          <p14:tracePt t="13953" x="185738" y="1309688"/>
          <p14:tracePt t="13960" x="176213" y="1319213"/>
          <p14:tracePt t="13969" x="176213" y="1323975"/>
          <p14:tracePt t="13985" x="176213" y="1328738"/>
          <p14:tracePt t="13993" x="195263" y="1328738"/>
          <p14:tracePt t="14001" x="214313" y="1333500"/>
          <p14:tracePt t="14009" x="223838" y="1338263"/>
          <p14:tracePt t="14017" x="242888" y="1347788"/>
          <p14:tracePt t="14025" x="252413" y="1352550"/>
          <p14:tracePt t="14033" x="257175" y="1357313"/>
          <p14:tracePt t="14137" x="261938" y="1357313"/>
          <p14:tracePt t="14145" x="266700" y="1357313"/>
          <p14:tracePt t="14153" x="276225" y="1357313"/>
          <p14:tracePt t="14161" x="285750" y="1357313"/>
          <p14:tracePt t="14185" x="290513" y="1357313"/>
          <p14:tracePt t="14192" x="295275" y="1357313"/>
          <p14:tracePt t="14209" x="304800" y="1357313"/>
          <p14:tracePt t="14217" x="309563" y="1357313"/>
          <p14:tracePt t="14225" x="314325" y="1357313"/>
          <p14:tracePt t="14233" x="323850" y="1352550"/>
          <p14:tracePt t="14241" x="338138" y="1347788"/>
          <p14:tracePt t="14257" x="352425" y="1343025"/>
          <p14:tracePt t="14265" x="357188" y="1343025"/>
          <p14:tracePt t="14273" x="361950" y="1338263"/>
          <p14:tracePt t="14281" x="376238" y="1328738"/>
          <p14:tracePt t="14305" x="381000" y="1323975"/>
          <p14:tracePt t="14369" x="385763" y="1323975"/>
          <p14:tracePt t="14433" x="390525" y="1323975"/>
          <p14:tracePt t="14449" x="390525" y="1328738"/>
          <p14:tracePt t="14465" x="395288" y="1338263"/>
          <p14:tracePt t="14473" x="395288" y="1343025"/>
          <p14:tracePt t="14489" x="395288" y="1347788"/>
          <p14:tracePt t="14513" x="404813" y="1357313"/>
          <p14:tracePt t="14529" x="404813" y="1366838"/>
          <p14:tracePt t="14545" x="404813" y="1376363"/>
          <p14:tracePt t="14553" x="409575" y="1385888"/>
          <p14:tracePt t="14561" x="409575" y="1395413"/>
          <p14:tracePt t="14569" x="414338" y="1409700"/>
          <p14:tracePt t="14577" x="419100" y="1419225"/>
          <p14:tracePt t="14585" x="419100" y="1438275"/>
          <p14:tracePt t="14593" x="419100" y="1443038"/>
          <p14:tracePt t="14609" x="428625" y="1457325"/>
          <p14:tracePt t="14617" x="428625" y="1466850"/>
          <p14:tracePt t="14625" x="428625" y="1481138"/>
          <p14:tracePt t="14633" x="428625" y="1490663"/>
          <p14:tracePt t="14640" x="428625" y="1509713"/>
          <p14:tracePt t="14649" x="428625" y="1524000"/>
          <p14:tracePt t="14657" x="428625" y="1543050"/>
          <p14:tracePt t="14665" x="428625" y="1571625"/>
          <p14:tracePt t="14673" x="428625" y="1595438"/>
          <p14:tracePt t="14681" x="428625" y="1614488"/>
          <p14:tracePt t="14689" x="428625" y="1628775"/>
          <p14:tracePt t="14697" x="428625" y="1652588"/>
          <p14:tracePt t="14705" x="428625" y="1681163"/>
          <p14:tracePt t="14712" x="428625" y="1709738"/>
          <p14:tracePt t="14721" x="428625" y="1738313"/>
          <p14:tracePt t="14729" x="428625" y="1766888"/>
          <p14:tracePt t="14737" x="428625" y="1828800"/>
          <p14:tracePt t="14745" x="428625" y="1876425"/>
          <p14:tracePt t="14753" x="428625" y="1943100"/>
          <p14:tracePt t="14761" x="428625" y="2009775"/>
          <p14:tracePt t="14769" x="428625" y="2057400"/>
          <p14:tracePt t="14777" x="428625" y="2114550"/>
          <p14:tracePt t="14785" x="423863" y="2152650"/>
          <p14:tracePt t="14793" x="409575" y="2205038"/>
          <p14:tracePt t="14801" x="390525" y="2262188"/>
          <p14:tracePt t="14809" x="381000" y="2305050"/>
          <p14:tracePt t="14817" x="357188" y="2371725"/>
          <p14:tracePt t="14825" x="352425" y="2428875"/>
          <p14:tracePt t="14833" x="342900" y="2500313"/>
          <p14:tracePt t="14841" x="338138" y="2566988"/>
          <p14:tracePt t="14849" x="323850" y="2624138"/>
          <p14:tracePt t="14857" x="314325" y="2676525"/>
          <p14:tracePt t="14865" x="314325" y="2733675"/>
          <p14:tracePt t="14873" x="314325" y="2781300"/>
          <p14:tracePt t="14881" x="314325" y="2819400"/>
          <p14:tracePt t="14889" x="309563" y="2867025"/>
          <p14:tracePt t="14897" x="309563" y="2881313"/>
          <p14:tracePt t="14905" x="309563" y="2905125"/>
          <p14:tracePt t="14913" x="309563" y="2924175"/>
          <p14:tracePt t="14921" x="309563" y="2933700"/>
          <p14:tracePt t="14929" x="304800" y="2947988"/>
          <p14:tracePt t="14936" x="304800" y="2952750"/>
          <p14:tracePt t="14945" x="304800" y="2957513"/>
          <p14:tracePt t="14953" x="304800" y="2971800"/>
          <p14:tracePt t="14961" x="304800" y="2976563"/>
          <p14:tracePt t="14969" x="304800" y="2981325"/>
          <p14:tracePt t="14977" x="304800" y="2990850"/>
          <p14:tracePt t="14993" x="304800" y="2995613"/>
          <p14:tracePt t="15001" x="304800" y="3000375"/>
          <p14:tracePt t="15009" x="304800" y="3005138"/>
          <p14:tracePt t="15017" x="304800" y="3009900"/>
          <p14:tracePt t="15025" x="304800" y="3019425"/>
          <p14:tracePt t="15033" x="319088" y="3028950"/>
          <p14:tracePt t="15041" x="328613" y="3033713"/>
          <p14:tracePt t="15049" x="342900" y="3043238"/>
          <p14:tracePt t="15057" x="376238" y="3057525"/>
          <p14:tracePt t="15065" x="400050" y="3076575"/>
          <p14:tracePt t="15073" x="409575" y="3081338"/>
          <p14:tracePt t="15081" x="438150" y="3100388"/>
          <p14:tracePt t="15089" x="461963" y="3109913"/>
          <p14:tracePt t="15097" x="514350" y="3133725"/>
          <p14:tracePt t="15105" x="542925" y="3138488"/>
          <p14:tracePt t="15113" x="595313" y="3143250"/>
          <p14:tracePt t="15121" x="642938" y="3167063"/>
          <p14:tracePt t="15128" x="704850" y="3176588"/>
          <p14:tracePt t="15137" x="771525" y="3176588"/>
          <p14:tracePt t="15145" x="847725" y="3190875"/>
          <p14:tracePt t="15153" x="923925" y="3205163"/>
          <p14:tracePt t="15161" x="1000125" y="3205163"/>
          <p14:tracePt t="15169" x="1085850" y="3219450"/>
          <p14:tracePt t="15177" x="1171575" y="3219450"/>
          <p14:tracePt t="15185" x="1247775" y="3219450"/>
          <p14:tracePt t="15193" x="1333500" y="3219450"/>
          <p14:tracePt t="15201" x="1447800" y="3219450"/>
          <p14:tracePt t="15209" x="1552575" y="3219450"/>
          <p14:tracePt t="15217" x="1714500" y="3228975"/>
          <p14:tracePt t="15225" x="1881188" y="3262313"/>
          <p14:tracePt t="15233" x="2081213" y="3271838"/>
          <p14:tracePt t="15241" x="2286000" y="3309938"/>
          <p14:tracePt t="15249" x="2462213" y="3309938"/>
          <p14:tracePt t="15257" x="2590800" y="3324225"/>
          <p14:tracePt t="15265" x="2695575" y="3324225"/>
          <p14:tracePt t="15273" x="2790825" y="3324225"/>
          <p14:tracePt t="15281" x="2847975" y="3324225"/>
          <p14:tracePt t="15289" x="2924175" y="3333750"/>
          <p14:tracePt t="15297" x="3000375" y="3333750"/>
          <p14:tracePt t="15305" x="3086100" y="3333750"/>
          <p14:tracePt t="15313" x="3181350" y="3333750"/>
          <p14:tracePt t="15321" x="3271838" y="3333750"/>
          <p14:tracePt t="15329" x="3390900" y="3333750"/>
          <p14:tracePt t="15337" x="3486150" y="3348038"/>
          <p14:tracePt t="15345" x="3581400" y="3348038"/>
          <p14:tracePt t="15352" x="3671888" y="3348038"/>
          <p14:tracePt t="15361" x="3752850" y="3357563"/>
          <p14:tracePt t="15369" x="3843338" y="3357563"/>
          <p14:tracePt t="15376" x="3895725" y="3362325"/>
          <p14:tracePt t="15385" x="3952875" y="3371850"/>
          <p14:tracePt t="15393" x="4000500" y="3386138"/>
          <p14:tracePt t="15401" x="4033838" y="3390900"/>
          <p14:tracePt t="15409" x="4090988" y="3390900"/>
          <p14:tracePt t="15417" x="4138613" y="3400425"/>
          <p14:tracePt t="15425" x="4214813" y="3405188"/>
          <p14:tracePt t="15433" x="4314825" y="3429000"/>
          <p14:tracePt t="15441" x="4410075" y="3438525"/>
          <p14:tracePt t="15449" x="4505325" y="3462338"/>
          <p14:tracePt t="15456" x="4610100" y="3471863"/>
          <p14:tracePt t="15465" x="4705350" y="3481388"/>
          <p14:tracePt t="15473" x="4800600" y="3505200"/>
          <p14:tracePt t="15481" x="4895850" y="3529013"/>
          <p14:tracePt t="15489" x="4986338" y="3557588"/>
          <p14:tracePt t="15497" x="5072063" y="3581400"/>
          <p14:tracePt t="15505" x="5167313" y="3605213"/>
          <p14:tracePt t="15513" x="5229225" y="3629025"/>
          <p14:tracePt t="15520" x="5295900" y="3643313"/>
          <p14:tracePt t="15529" x="5357813" y="3657600"/>
          <p14:tracePt t="15536" x="5424488" y="3667125"/>
          <p14:tracePt t="15545" x="5481638" y="3676650"/>
          <p14:tracePt t="15553" x="5548313" y="3681413"/>
          <p14:tracePt t="15560" x="5610225" y="3695700"/>
          <p14:tracePt t="15569" x="5657850" y="3705225"/>
          <p14:tracePt t="15577" x="5715000" y="3705225"/>
          <p14:tracePt t="15584" x="5748338" y="3709988"/>
          <p14:tracePt t="15593" x="5776913" y="3709988"/>
          <p14:tracePt t="15600" x="5791200" y="3709988"/>
          <p14:tracePt t="15609" x="5819775" y="3709988"/>
          <p14:tracePt t="15617" x="5848350" y="3709988"/>
          <p14:tracePt t="15625" x="5872163" y="3709988"/>
          <p14:tracePt t="15633" x="5891213" y="3709988"/>
          <p14:tracePt t="15641" x="5919788" y="3709988"/>
          <p14:tracePt t="15649" x="5943600" y="3709988"/>
          <p14:tracePt t="15657" x="5967413" y="3709988"/>
          <p14:tracePt t="15665" x="5986463" y="3695700"/>
          <p14:tracePt t="15673" x="6010275" y="3690938"/>
          <p14:tracePt t="15689" x="6024563" y="3686175"/>
          <p14:tracePt t="15697" x="6038850" y="3676650"/>
          <p14:tracePt t="15705" x="6038850" y="3671888"/>
          <p14:tracePt t="15721" x="6048375" y="3648075"/>
          <p14:tracePt t="15728" x="6062663" y="3633788"/>
          <p14:tracePt t="15737" x="6067425" y="3624263"/>
          <p14:tracePt t="15745" x="6072188" y="3600450"/>
          <p14:tracePt t="15753" x="6081713" y="3590925"/>
          <p14:tracePt t="15761" x="6086475" y="3576638"/>
          <p14:tracePt t="15768" x="6096000" y="3562350"/>
          <p14:tracePt t="15777" x="6110288" y="3543300"/>
          <p14:tracePt t="15785" x="6115050" y="3529013"/>
          <p14:tracePt t="15793" x="6119813" y="3500438"/>
          <p14:tracePt t="15801" x="6138863" y="3471863"/>
          <p14:tracePt t="15809" x="6143625" y="3424238"/>
          <p14:tracePt t="15817" x="6143625" y="3405188"/>
          <p14:tracePt t="15825" x="6143625" y="3357563"/>
          <p14:tracePt t="15833" x="6153150" y="3290888"/>
          <p14:tracePt t="15841" x="6167438" y="3224213"/>
          <p14:tracePt t="15849" x="6167438" y="3148013"/>
          <p14:tracePt t="15857" x="6176963" y="3090863"/>
          <p14:tracePt t="15865" x="6181725" y="3024188"/>
          <p14:tracePt t="15872" x="6196013" y="2952750"/>
          <p14:tracePt t="15880" x="6210300" y="2914650"/>
          <p14:tracePt t="15889" x="6219825" y="2871788"/>
          <p14:tracePt t="15897" x="6238875" y="2828925"/>
          <p14:tracePt t="15905" x="6243638" y="2790825"/>
          <p14:tracePt t="15913" x="6243638" y="2743200"/>
          <p14:tracePt t="15921" x="6243638" y="2686050"/>
          <p14:tracePt t="15929" x="6243638" y="2628900"/>
          <p14:tracePt t="15937" x="6243638" y="2562225"/>
          <p14:tracePt t="15945" x="6243638" y="2486025"/>
          <p14:tracePt t="15953" x="6229350" y="2405063"/>
          <p14:tracePt t="15961" x="6205538" y="2328863"/>
          <p14:tracePt t="15969" x="6196013" y="2271713"/>
          <p14:tracePt t="15977" x="6191250" y="2214563"/>
          <p14:tracePt t="15985" x="6191250" y="2162175"/>
          <p14:tracePt t="15993" x="6191250" y="2124075"/>
          <p14:tracePt t="16001" x="6191250" y="2095500"/>
          <p14:tracePt t="16009" x="6191250" y="2076450"/>
          <p14:tracePt t="16016" x="6191250" y="2057400"/>
          <p14:tracePt t="16025" x="6191250" y="2038350"/>
          <p14:tracePt t="16033" x="6196013" y="2024063"/>
          <p14:tracePt t="16041" x="6200775" y="1990725"/>
          <p14:tracePt t="16049" x="6200775" y="1976438"/>
          <p14:tracePt t="16057" x="6200775" y="1947863"/>
          <p14:tracePt t="16065" x="6205538" y="1928813"/>
          <p14:tracePt t="16073" x="6205538" y="1895475"/>
          <p14:tracePt t="16081" x="6215063" y="1866900"/>
          <p14:tracePt t="16089" x="6219825" y="1824038"/>
          <p14:tracePt t="16097" x="6224588" y="1804988"/>
          <p14:tracePt t="16105" x="6229350" y="1771650"/>
          <p14:tracePt t="16113" x="6229350" y="1743075"/>
          <p14:tracePt t="16121" x="6238875" y="1714500"/>
          <p14:tracePt t="16129" x="6238875" y="1690688"/>
          <p14:tracePt t="16137" x="6238875" y="1662113"/>
          <p14:tracePt t="16145" x="6238875" y="1633538"/>
          <p14:tracePt t="16153" x="6238875" y="1595438"/>
          <p14:tracePt t="16161" x="6238875" y="1566863"/>
          <p14:tracePt t="16169" x="6238875" y="1528763"/>
          <p14:tracePt t="16177" x="6238875" y="1495425"/>
          <p14:tracePt t="16185" x="6238875" y="1466850"/>
          <p14:tracePt t="16193" x="6238875" y="1438275"/>
          <p14:tracePt t="16201" x="6229350" y="1414463"/>
          <p14:tracePt t="16209" x="6229350" y="1395413"/>
          <p14:tracePt t="16217" x="6224588" y="1371600"/>
          <p14:tracePt t="16224" x="6224588" y="1366838"/>
          <p14:tracePt t="16233" x="6219825" y="1357313"/>
          <p14:tracePt t="16241" x="6219825" y="1347788"/>
          <p14:tracePt t="16249" x="6215063" y="1338263"/>
          <p14:tracePt t="16321" x="6210300" y="1338263"/>
          <p14:tracePt t="16353" x="6205538" y="1338263"/>
          <p14:tracePt t="16441" x="6200775" y="1333500"/>
          <p14:tracePt t="16465" x="6186488" y="1328738"/>
          <p14:tracePt t="16473" x="6181725" y="1319213"/>
          <p14:tracePt t="16480" x="6176963" y="1314450"/>
          <p14:tracePt t="16488" x="6167438" y="1314450"/>
          <p14:tracePt t="16497" x="6157913" y="1300163"/>
          <p14:tracePt t="16504" x="6148388" y="1290638"/>
          <p14:tracePt t="16513" x="6129338" y="1285875"/>
          <p14:tracePt t="16521" x="6115050" y="1281113"/>
          <p14:tracePt t="16529" x="6105525" y="1281113"/>
          <p14:tracePt t="16537" x="6081713" y="1262063"/>
          <p14:tracePt t="16545" x="6076950" y="1262063"/>
          <p14:tracePt t="16561" x="6067425" y="1257300"/>
          <p14:tracePt t="16569" x="6062663" y="1257300"/>
          <p14:tracePt t="16585" x="6057900" y="1257300"/>
          <p14:tracePt t="16625" x="6053138" y="1257300"/>
          <p14:tracePt t="16633" x="6043613" y="1257300"/>
          <p14:tracePt t="16809" x="6038850" y="1257300"/>
          <p14:tracePt t="16841" x="6034088" y="1257300"/>
          <p14:tracePt t="16857" x="6024563" y="1257300"/>
          <p14:tracePt t="16865" x="6019800" y="1257300"/>
          <p14:tracePt t="16872" x="6010275" y="1257300"/>
          <p14:tracePt t="16881" x="6000750" y="1257300"/>
          <p14:tracePt t="16889" x="5991225" y="1257300"/>
          <p14:tracePt t="16899" x="5976938" y="1257300"/>
          <p14:tracePt t="16906" x="5967413" y="1257300"/>
          <p14:tracePt t="16913" x="5953125" y="1257300"/>
          <p14:tracePt t="16921" x="5924550" y="1257300"/>
          <p14:tracePt t="16929" x="5910263" y="1257300"/>
          <p14:tracePt t="16937" x="5881688" y="1257300"/>
          <p14:tracePt t="16945" x="5853113" y="1257300"/>
          <p14:tracePt t="16953" x="5824538" y="1257300"/>
          <p14:tracePt t="16960" x="5776913" y="1257300"/>
          <p14:tracePt t="16969" x="5724525" y="1257300"/>
          <p14:tracePt t="16976" x="5667375" y="1257300"/>
          <p14:tracePt t="16985" x="5610225" y="1257300"/>
          <p14:tracePt t="16993" x="5553075" y="1257300"/>
          <p14:tracePt t="17000" x="5495925" y="1257300"/>
          <p14:tracePt t="17009" x="5438775" y="1257300"/>
          <p14:tracePt t="17017" x="5381625" y="1257300"/>
          <p14:tracePt t="17025" x="5314950" y="1257300"/>
          <p14:tracePt t="17033" x="5257800" y="1257300"/>
          <p14:tracePt t="17041" x="5191125" y="1257300"/>
          <p14:tracePt t="17049" x="5124450" y="1257300"/>
          <p14:tracePt t="17057" x="5067300" y="1257300"/>
          <p14:tracePt t="17065" x="5000625" y="1257300"/>
          <p14:tracePt t="17073" x="4943475" y="1257300"/>
          <p14:tracePt t="17081" x="4895850" y="1257300"/>
          <p14:tracePt t="17089" x="4857750" y="1257300"/>
          <p14:tracePt t="17097" x="4810125" y="1257300"/>
          <p14:tracePt t="17105" x="4781550" y="1257300"/>
          <p14:tracePt t="17113" x="4748213" y="1257300"/>
          <p14:tracePt t="17121" x="4719638" y="1257300"/>
          <p14:tracePt t="17129" x="4705350" y="1252538"/>
          <p14:tracePt t="17136" x="4676775" y="1252538"/>
          <p14:tracePt t="17145" x="4619625" y="1238250"/>
          <p14:tracePt t="17153" x="4548188" y="1233488"/>
          <p14:tracePt t="17160" x="4457700" y="1233488"/>
          <p14:tracePt t="17169" x="4362450" y="1233488"/>
          <p14:tracePt t="17176" x="4229100" y="1223963"/>
          <p14:tracePt t="17185" x="4157663" y="1200150"/>
          <p14:tracePt t="17449" x="4119563" y="1209675"/>
          <p14:tracePt t="17457" x="4052888" y="1209675"/>
          <p14:tracePt t="17465" x="3986213" y="1209675"/>
          <p14:tracePt t="17473" x="3919538" y="1209675"/>
          <p14:tracePt t="17480" x="3852863" y="1209675"/>
          <p14:tracePt t="17489" x="3786188" y="1209675"/>
          <p14:tracePt t="17497" x="3690938" y="1209675"/>
          <p14:tracePt t="17505" x="3595688" y="1209675"/>
          <p14:tracePt t="17513" x="3481388" y="1209675"/>
          <p14:tracePt t="17521" x="3305175" y="1209675"/>
          <p14:tracePt t="17529" x="3028950" y="1219200"/>
          <p14:tracePt t="17536" x="2728913" y="1262063"/>
          <p14:tracePt t="17545" x="2390775" y="1314450"/>
          <p14:tracePt t="17553" x="2095500" y="1328738"/>
          <p14:tracePt t="17561" x="1833563" y="1376363"/>
          <p14:tracePt t="17569" x="1585913" y="1414463"/>
          <p14:tracePt t="17577" x="1285875" y="1452563"/>
          <p14:tracePt t="17585" x="1052513" y="1466850"/>
          <p14:tracePt t="17593" x="890588" y="1476375"/>
          <p14:tracePt t="17601" x="685800" y="1500188"/>
          <p14:tracePt t="17608" x="566738" y="1504950"/>
          <p14:tracePt t="17617" x="471488" y="1504950"/>
          <p14:tracePt t="17625" x="385763" y="1504950"/>
          <p14:tracePt t="17633" x="319088" y="1504950"/>
          <p14:tracePt t="17640" x="271463" y="1504950"/>
          <p14:tracePt t="17649" x="242888" y="1504950"/>
          <p14:tracePt t="17657" x="219075" y="1504950"/>
          <p14:tracePt t="17665" x="185738" y="1504950"/>
          <p14:tracePt t="17673" x="161925" y="1504950"/>
          <p14:tracePt t="17680" x="142875" y="1504950"/>
          <p14:tracePt t="17689" x="119063" y="1504950"/>
          <p14:tracePt t="17697" x="104775" y="1504950"/>
          <p14:tracePt t="17705" x="80963" y="1504950"/>
          <p14:tracePt t="17793" x="90488" y="1504950"/>
          <p14:tracePt t="17801" x="100013" y="1504950"/>
          <p14:tracePt t="17809" x="109538" y="1504950"/>
          <p14:tracePt t="17816" x="114300" y="1504950"/>
          <p14:tracePt t="17825" x="128588" y="1509713"/>
          <p14:tracePt t="17832" x="133350" y="1509713"/>
          <p14:tracePt t="17840" x="157163" y="1514475"/>
          <p14:tracePt t="17849" x="190500" y="1528763"/>
          <p14:tracePt t="17857" x="223838" y="1543050"/>
          <p14:tracePt t="17864" x="266700" y="1562100"/>
          <p14:tracePt t="17872" x="295275" y="1566863"/>
          <p14:tracePt t="17880" x="323850" y="1566863"/>
          <p14:tracePt t="17888" x="376238" y="1576388"/>
          <p14:tracePt t="17897" x="381000" y="1576388"/>
          <p14:tracePt t="17912" x="385763" y="1576388"/>
          <p14:tracePt t="18569" x="385763" y="1595438"/>
          <p14:tracePt t="18577" x="381000" y="1604963"/>
          <p14:tracePt t="18585" x="376238" y="1614488"/>
          <p14:tracePt t="18592" x="371475" y="1614488"/>
          <p14:tracePt t="18601" x="361950" y="1619250"/>
          <p14:tracePt t="18610" x="347663" y="1624013"/>
          <p14:tracePt t="18617" x="333375" y="1628775"/>
          <p14:tracePt t="18625" x="323850" y="1633538"/>
          <p14:tracePt t="18633" x="314325" y="1643063"/>
          <p14:tracePt t="18641" x="300038" y="1652588"/>
          <p14:tracePt t="18649" x="300038" y="1671638"/>
          <p14:tracePt t="18657" x="300038" y="1690688"/>
          <p14:tracePt t="18665" x="300038" y="1719263"/>
          <p14:tracePt t="18673" x="328613" y="1771650"/>
          <p14:tracePt t="18681" x="361950" y="1814513"/>
          <p14:tracePt t="18689" x="404813" y="1885950"/>
          <p14:tracePt t="18696" x="442913" y="1957388"/>
          <p14:tracePt t="18705" x="471488" y="2033588"/>
          <p14:tracePt t="18712" x="504825" y="2105025"/>
          <p14:tracePt t="18721" x="533400" y="2181225"/>
          <p14:tracePt t="18729" x="557213" y="2262188"/>
          <p14:tracePt t="18737" x="581025" y="2319338"/>
          <p14:tracePt t="18745" x="590550" y="2381250"/>
          <p14:tracePt t="18753" x="595313" y="2447925"/>
          <p14:tracePt t="18761" x="595313" y="2495550"/>
          <p14:tracePt t="18769" x="595313" y="2552700"/>
          <p14:tracePt t="18777" x="595313" y="2600325"/>
          <p14:tracePt t="18785" x="595313" y="2667000"/>
          <p14:tracePt t="18793" x="595313" y="2714625"/>
          <p14:tracePt t="18801" x="595313" y="2771775"/>
          <p14:tracePt t="18809" x="595313" y="2838450"/>
          <p14:tracePt t="18816" x="595313" y="2886075"/>
          <p14:tracePt t="18824" x="595313" y="2943225"/>
          <p14:tracePt t="18833" x="595313" y="2990850"/>
          <p14:tracePt t="18841" x="609600" y="3024188"/>
          <p14:tracePt t="18849" x="609600" y="3052763"/>
          <p14:tracePt t="18858" x="609600" y="3062288"/>
          <p14:tracePt t="18865" x="609600" y="3071813"/>
          <p14:tracePt t="18873" x="609600" y="3076575"/>
          <p14:tracePt t="18881" x="609600" y="3090863"/>
          <p14:tracePt t="18888" x="609600" y="3095625"/>
          <p14:tracePt t="18896" x="604838" y="3100388"/>
          <p14:tracePt t="18905" x="604838" y="3114675"/>
          <p14:tracePt t="18921" x="604838" y="3119438"/>
          <p14:tracePt t="18929" x="604838" y="3133725"/>
          <p14:tracePt t="18945" x="604838" y="3138488"/>
          <p14:tracePt t="18953" x="604838" y="3143250"/>
          <p14:tracePt t="18969" x="604838" y="3152775"/>
          <p14:tracePt t="19113" x="604838" y="3157538"/>
          <p14:tracePt t="19129" x="604838" y="3162300"/>
          <p14:tracePt t="19137" x="604838" y="3171825"/>
          <p14:tracePt t="19145" x="604838" y="3181350"/>
          <p14:tracePt t="19153" x="604838" y="3200400"/>
          <p14:tracePt t="19161" x="604838" y="3209925"/>
          <p14:tracePt t="19169" x="604838" y="3238500"/>
          <p14:tracePt t="19177" x="614363" y="3271838"/>
          <p14:tracePt t="19185" x="614363" y="3295650"/>
          <p14:tracePt t="19193" x="614363" y="3328988"/>
          <p14:tracePt t="19201" x="614363" y="3357563"/>
          <p14:tracePt t="19209" x="614363" y="3414713"/>
          <p14:tracePt t="19217" x="614363" y="3457575"/>
          <p14:tracePt t="19224" x="614363" y="3514725"/>
          <p14:tracePt t="19233" x="614363" y="3562350"/>
          <p14:tracePt t="19240" x="609600" y="3629025"/>
          <p14:tracePt t="19248" x="604838" y="3667125"/>
          <p14:tracePt t="19257" x="581025" y="3729038"/>
          <p14:tracePt t="19265" x="576263" y="3767138"/>
          <p14:tracePt t="19273" x="571500" y="3800475"/>
          <p14:tracePt t="19280" x="571500" y="3819525"/>
          <p14:tracePt t="19288" x="571500" y="3833813"/>
          <p14:tracePt t="19297" x="561975" y="3857625"/>
          <p14:tracePt t="19305" x="561975" y="3881438"/>
          <p14:tracePt t="19313" x="561975" y="3900488"/>
          <p14:tracePt t="19321" x="561975" y="3929063"/>
          <p14:tracePt t="19329" x="561975" y="3943350"/>
          <p14:tracePt t="19337" x="561975" y="3971925"/>
          <p14:tracePt t="19345" x="561975" y="3995738"/>
          <p14:tracePt t="19353" x="561975" y="4010025"/>
          <p14:tracePt t="19361" x="557213" y="4024313"/>
          <p14:tracePt t="19369" x="552450" y="4033838"/>
          <p14:tracePt t="19377" x="552450" y="4043363"/>
          <p14:tracePt t="19385" x="547688" y="4057650"/>
          <p14:tracePt t="19393" x="547688" y="4062413"/>
          <p14:tracePt t="19401" x="547688" y="4067175"/>
          <p14:tracePt t="19409" x="547688" y="4071938"/>
          <p14:tracePt t="19417" x="547688" y="4081463"/>
          <p14:tracePt t="19425" x="547688" y="4086225"/>
          <p14:tracePt t="19441" x="547688" y="4090988"/>
          <p14:tracePt t="19553" x="547688" y="4100513"/>
          <p14:tracePt t="19577" x="547688" y="4110038"/>
          <p14:tracePt t="19609" x="552450" y="4114800"/>
          <p14:tracePt t="19633" x="557213" y="4119563"/>
          <p14:tracePt t="19641" x="561975" y="4124325"/>
          <p14:tracePt t="19649" x="566738" y="4129088"/>
          <p14:tracePt t="19665" x="571500" y="4133850"/>
          <p14:tracePt t="19681" x="571500" y="4143375"/>
          <p14:tracePt t="19697" x="576263" y="4148138"/>
          <p14:tracePt t="19721" x="576263" y="4152900"/>
          <p14:tracePt t="19737" x="576263" y="4157663"/>
          <p14:tracePt t="19745" x="581025" y="4162425"/>
          <p14:tracePt t="19769" x="585788" y="4167188"/>
          <p14:tracePt t="19785" x="590550" y="4171950"/>
          <p14:tracePt t="19793" x="595313" y="4171950"/>
          <p14:tracePt t="19801" x="595313" y="4176713"/>
          <p14:tracePt t="19817" x="604838" y="4176713"/>
          <p14:tracePt t="19825" x="609600" y="4181475"/>
          <p14:tracePt t="19833" x="614363" y="4181475"/>
          <p14:tracePt t="19841" x="623888" y="4191000"/>
          <p14:tracePt t="19849" x="633413" y="4195763"/>
          <p14:tracePt t="19857" x="642938" y="4200525"/>
          <p14:tracePt t="19864" x="666750" y="4205288"/>
          <p14:tracePt t="19872" x="704850" y="4219575"/>
          <p14:tracePt t="19881" x="728663" y="4219575"/>
          <p14:tracePt t="19889" x="762000" y="4224338"/>
          <p14:tracePt t="19897" x="823913" y="4233863"/>
          <p14:tracePt t="19905" x="881063" y="4233863"/>
          <p14:tracePt t="19913" x="957263" y="4257675"/>
          <p14:tracePt t="19921" x="1042988" y="4262438"/>
          <p14:tracePt t="19929" x="1138238" y="4271963"/>
          <p14:tracePt t="19937" x="1257300" y="4281488"/>
          <p14:tracePt t="19945" x="1409700" y="4310063"/>
          <p14:tracePt t="19953" x="1566863" y="4310063"/>
          <p14:tracePt t="19961" x="1704975" y="4319588"/>
          <p14:tracePt t="19968" x="1914525" y="4352925"/>
          <p14:tracePt t="19977" x="2085975" y="4352925"/>
          <p14:tracePt t="19985" x="2252663" y="4376738"/>
          <p14:tracePt t="19993" x="2471738" y="4386263"/>
          <p14:tracePt t="20000" x="2671763" y="4410075"/>
          <p14:tracePt t="20009" x="2814638" y="4419600"/>
          <p14:tracePt t="20017" x="2924175" y="4433888"/>
          <p14:tracePt t="20025" x="3057525" y="4462463"/>
          <p14:tracePt t="20033" x="3143250" y="4471988"/>
          <p14:tracePt t="20041" x="3248025" y="4476750"/>
          <p14:tracePt t="20049" x="3371850" y="4505325"/>
          <p14:tracePt t="20057" x="3481388" y="4524375"/>
          <p14:tracePt t="20065" x="3590925" y="4538663"/>
          <p14:tracePt t="20073" x="3767138" y="4538663"/>
          <p14:tracePt t="20081" x="3910013" y="4548188"/>
          <p14:tracePt t="20089" x="4052888" y="4567238"/>
          <p14:tracePt t="20097" x="4171950" y="4567238"/>
          <p14:tracePt t="20105" x="4305300" y="4595813"/>
          <p14:tracePt t="20113" x="4410075" y="4605338"/>
          <p14:tracePt t="20120" x="4514850" y="4605338"/>
          <p14:tracePt t="20129" x="4595813" y="4605338"/>
          <p14:tracePt t="20137" x="4672013" y="4605338"/>
          <p14:tracePt t="20145" x="4748213" y="4605338"/>
          <p14:tracePt t="20153" x="4824413" y="4605338"/>
          <p14:tracePt t="20161" x="4891088" y="4605338"/>
          <p14:tracePt t="20169" x="4957763" y="4605338"/>
          <p14:tracePt t="20177" x="5014913" y="4605338"/>
          <p14:tracePt t="20185" x="5062538" y="4605338"/>
          <p14:tracePt t="20193" x="5110163" y="4605338"/>
          <p14:tracePt t="20201" x="5162550" y="4605338"/>
          <p14:tracePt t="20209" x="5210175" y="4605338"/>
          <p14:tracePt t="20217" x="5248275" y="4605338"/>
          <p14:tracePt t="20225" x="5295900" y="4605338"/>
          <p14:tracePt t="20233" x="5334000" y="4605338"/>
          <p14:tracePt t="20241" x="5362575" y="4605338"/>
          <p14:tracePt t="20249" x="5391150" y="4605338"/>
          <p14:tracePt t="20257" x="5443538" y="4600575"/>
          <p14:tracePt t="20265" x="5476875" y="4591050"/>
          <p14:tracePt t="20273" x="5505450" y="4576763"/>
          <p14:tracePt t="20280" x="5534025" y="4557713"/>
          <p14:tracePt t="20289" x="5548313" y="4552950"/>
          <p14:tracePt t="20297" x="5557838" y="4548188"/>
          <p14:tracePt t="20305" x="5567363" y="4543425"/>
          <p14:tracePt t="20313" x="5572125" y="4538663"/>
          <p14:tracePt t="20321" x="5576888" y="4533900"/>
          <p14:tracePt t="20329" x="5586413" y="4524375"/>
          <p14:tracePt t="20337" x="5595938" y="4514850"/>
          <p14:tracePt t="20345" x="5605463" y="4510088"/>
          <p14:tracePt t="20353" x="5610225" y="4505325"/>
          <p14:tracePt t="20361" x="5619750" y="4500563"/>
          <p14:tracePt t="20369" x="5643563" y="4491038"/>
          <p14:tracePt t="20377" x="5653088" y="4486275"/>
          <p14:tracePt t="20385" x="5676900" y="4481513"/>
          <p14:tracePt t="20393" x="5686425" y="4476750"/>
          <p14:tracePt t="20401" x="5710238" y="4471988"/>
          <p14:tracePt t="20409" x="5710238" y="4467225"/>
          <p14:tracePt t="20417" x="5719763" y="4467225"/>
          <p14:tracePt t="20425" x="5724525" y="4462463"/>
          <p14:tracePt t="20441" x="5729288" y="4457700"/>
          <p14:tracePt t="20457" x="5734050" y="4448175"/>
          <p14:tracePt t="20465" x="5738813" y="4443413"/>
          <p14:tracePt t="20473" x="5753100" y="4433888"/>
          <p14:tracePt t="20481" x="5757863" y="4424363"/>
          <p14:tracePt t="20488" x="5767388" y="4414838"/>
          <p14:tracePt t="20497" x="5781675" y="4405313"/>
          <p14:tracePt t="20505" x="5791200" y="4395788"/>
          <p14:tracePt t="20512" x="5795963" y="4391025"/>
          <p14:tracePt t="20521" x="5805488" y="4386263"/>
          <p14:tracePt t="20545" x="5810250" y="4371975"/>
          <p14:tracePt t="20569" x="5815013" y="4362450"/>
          <p14:tracePt t="20585" x="5819775" y="4357688"/>
          <p14:tracePt t="20593" x="5824538" y="4348163"/>
          <p14:tracePt t="20609" x="5824538" y="4343400"/>
          <p14:tracePt t="20617" x="5829300" y="4333875"/>
          <p14:tracePt t="20625" x="5829300" y="4329113"/>
          <p14:tracePt t="20633" x="5834063" y="4324350"/>
          <p14:tracePt t="20641" x="5838825" y="4324350"/>
          <p14:tracePt t="20649" x="5843588" y="4319588"/>
          <p14:tracePt t="20665" x="5843588" y="4314825"/>
          <p14:tracePt t="20681" x="5853113" y="4305300"/>
          <p14:tracePt t="20697" x="5857875" y="4305300"/>
          <p14:tracePt t="20705" x="5862638" y="4300538"/>
          <p14:tracePt t="20737" x="5867400" y="4295775"/>
          <p14:tracePt t="20761" x="5872163" y="4291013"/>
          <p14:tracePt t="20785" x="5886450" y="4286250"/>
          <p14:tracePt t="20809" x="5891213" y="4281488"/>
          <p14:tracePt t="20825" x="5895975" y="4276725"/>
          <p14:tracePt t="20833" x="5900738" y="4276725"/>
          <p14:tracePt t="20840" x="5905500" y="4276725"/>
          <p14:tracePt t="20849" x="5910263" y="4271963"/>
          <p14:tracePt t="20857" x="5915025" y="4271963"/>
          <p14:tracePt t="20865" x="5924550" y="4262438"/>
          <p14:tracePt t="20873" x="5924550" y="4257675"/>
          <p14:tracePt t="20881" x="5934075" y="4252913"/>
          <p14:tracePt t="20897" x="5953125" y="4243388"/>
          <p14:tracePt t="20905" x="5962650" y="4233863"/>
          <p14:tracePt t="20913" x="5972175" y="4224338"/>
          <p14:tracePt t="20921" x="5981700" y="4214813"/>
          <p14:tracePt t="20929" x="5991225" y="4191000"/>
          <p14:tracePt t="20937" x="6010275" y="4171950"/>
          <p14:tracePt t="20945" x="6019800" y="4148138"/>
          <p14:tracePt t="20953" x="6038850" y="4124325"/>
          <p14:tracePt t="20961" x="6053138" y="4110038"/>
          <p14:tracePt t="20969" x="6067425" y="4086225"/>
          <p14:tracePt t="20977" x="6072188" y="4062413"/>
          <p14:tracePt t="20985" x="6096000" y="4029075"/>
          <p14:tracePt t="20993" x="6115050" y="3995738"/>
          <p14:tracePt t="21001" x="6134100" y="3962400"/>
          <p14:tracePt t="21009" x="6153150" y="3919538"/>
          <p14:tracePt t="21017" x="6176963" y="3886200"/>
          <p14:tracePt t="21025" x="6196013" y="3848100"/>
          <p14:tracePt t="21033" x="6215063" y="3805238"/>
          <p14:tracePt t="21041" x="6238875" y="3743325"/>
          <p14:tracePt t="21049" x="6253163" y="3667125"/>
          <p14:tracePt t="21057" x="6281738" y="3557588"/>
          <p14:tracePt t="21065" x="6300788" y="3409950"/>
          <p14:tracePt t="21073" x="6319838" y="3243263"/>
          <p14:tracePt t="21081" x="6319838" y="3067050"/>
          <p14:tracePt t="21089" x="6329363" y="2909888"/>
          <p14:tracePt t="21097" x="6348413" y="2762250"/>
          <p14:tracePt t="21105" x="6367463" y="2667000"/>
          <p14:tracePt t="21113" x="6381750" y="2581275"/>
          <p14:tracePt t="21121" x="6391275" y="2505075"/>
          <p14:tracePt t="21129" x="6391275" y="2438400"/>
          <p14:tracePt t="21137" x="6391275" y="2376488"/>
          <p14:tracePt t="21145" x="6391275" y="2328863"/>
          <p14:tracePt t="21153" x="6391275" y="2290763"/>
          <p14:tracePt t="21161" x="6391275" y="2233613"/>
          <p14:tracePt t="21169" x="6391275" y="2195513"/>
          <p14:tracePt t="21177" x="6372225" y="2162175"/>
          <p14:tracePt t="21184" x="6362700" y="2119313"/>
          <p14:tracePt t="21192" x="6338888" y="2071688"/>
          <p14:tracePt t="21201" x="6334125" y="2028825"/>
          <p14:tracePt t="21209" x="6319838" y="1990725"/>
          <p14:tracePt t="21217" x="6305550" y="1928813"/>
          <p14:tracePt t="21225" x="6296025" y="1881188"/>
          <p14:tracePt t="21233" x="6267450" y="1828800"/>
          <p14:tracePt t="21241" x="6262688" y="1790700"/>
          <p14:tracePt t="21249" x="6253163" y="1757363"/>
          <p14:tracePt t="21257" x="6248400" y="1743075"/>
          <p14:tracePt t="21265" x="6238875" y="1719263"/>
          <p14:tracePt t="21273" x="6238875" y="1704975"/>
          <p14:tracePt t="21281" x="6238875" y="1695450"/>
          <p14:tracePt t="21289" x="6238875" y="1671638"/>
          <p14:tracePt t="21297" x="6238875" y="1662113"/>
          <p14:tracePt t="21305" x="6238875" y="1647825"/>
          <p14:tracePt t="21313" x="6238875" y="1628775"/>
          <p14:tracePt t="21321" x="6238875" y="1614488"/>
          <p14:tracePt t="21329" x="6238875" y="1590675"/>
          <p14:tracePt t="21337" x="6229350" y="1562100"/>
          <p14:tracePt t="21345" x="6229350" y="1538288"/>
          <p14:tracePt t="21353" x="6224588" y="1528763"/>
          <p14:tracePt t="21361" x="6224588" y="1519238"/>
          <p14:tracePt t="21377" x="6224588" y="1514475"/>
          <p14:tracePt t="21385" x="6224588" y="1509713"/>
          <p14:tracePt t="21409" x="6224588" y="1500188"/>
          <p14:tracePt t="21441" x="6224588" y="1495425"/>
          <p14:tracePt t="21473" x="6219825" y="1490663"/>
          <p14:tracePt t="21489" x="6210300" y="1485900"/>
          <p14:tracePt t="21513" x="6205538" y="1485900"/>
          <p14:tracePt t="21521" x="6196013" y="1485900"/>
          <p14:tracePt t="21529" x="6191250" y="1485900"/>
          <p14:tracePt t="21537" x="6186488" y="1485900"/>
          <p14:tracePt t="21553" x="6167438" y="1485900"/>
          <p14:tracePt t="21561" x="6143625" y="1481138"/>
          <p14:tracePt t="21569" x="6119813" y="1462088"/>
          <p14:tracePt t="21577" x="6100763" y="1452563"/>
          <p14:tracePt t="21585" x="6081713" y="1443038"/>
          <p14:tracePt t="21593" x="6057900" y="1428750"/>
          <p14:tracePt t="21600" x="6034088" y="1423988"/>
          <p14:tracePt t="21609" x="6024563" y="1414463"/>
          <p14:tracePt t="21617" x="6000750" y="1409700"/>
          <p14:tracePt t="21625" x="5981700" y="1404938"/>
          <p14:tracePt t="21633" x="5976938" y="1400175"/>
          <p14:tracePt t="21641" x="5967413" y="1400175"/>
          <p14:tracePt t="21649" x="5953125" y="1400175"/>
          <p14:tracePt t="21657" x="5943600" y="1390650"/>
          <p14:tracePt t="21665" x="5919788" y="1390650"/>
          <p14:tracePt t="21673" x="5900738" y="1381125"/>
          <p14:tracePt t="21681" x="5891213" y="1381125"/>
          <p14:tracePt t="21689" x="5862638" y="1381125"/>
          <p14:tracePt t="21697" x="5815013" y="1381125"/>
          <p14:tracePt t="21705" x="5781675" y="1381125"/>
          <p14:tracePt t="21713" x="5743575" y="1381125"/>
          <p14:tracePt t="21721" x="5715000" y="1381125"/>
          <p14:tracePt t="21728" x="5686425" y="1381125"/>
          <p14:tracePt t="21737" x="5657850" y="1381125"/>
          <p14:tracePt t="21745" x="5629275" y="1381125"/>
          <p14:tracePt t="21753" x="5586413" y="1381125"/>
          <p14:tracePt t="21761" x="5548313" y="1381125"/>
          <p14:tracePt t="21769" x="5510213" y="1381125"/>
          <p14:tracePt t="21777" x="5462588" y="1381125"/>
          <p14:tracePt t="21785" x="5424488" y="1381125"/>
          <p14:tracePt t="21793" x="5386388" y="1381125"/>
          <p14:tracePt t="21800" x="5329238" y="1381125"/>
          <p14:tracePt t="21809" x="5272088" y="1381125"/>
          <p14:tracePt t="21816" x="5214938" y="1381125"/>
          <p14:tracePt t="21825" x="5148263" y="1381125"/>
          <p14:tracePt t="21833" x="5081588" y="1381125"/>
          <p14:tracePt t="21841" x="5024438" y="1381125"/>
          <p14:tracePt t="21849" x="4957763" y="1381125"/>
          <p14:tracePt t="21857" x="4900613" y="1381125"/>
          <p14:tracePt t="21864" x="4852988" y="1381125"/>
          <p14:tracePt t="21873" x="4810125" y="1381125"/>
          <p14:tracePt t="21880" x="4752975" y="1381125"/>
          <p14:tracePt t="21889" x="4714875" y="1381125"/>
          <p14:tracePt t="21897" x="4657725" y="1381125"/>
          <p14:tracePt t="21905" x="4600575" y="1381125"/>
          <p14:tracePt t="21913" x="4543425" y="1381125"/>
          <p14:tracePt t="21921" x="4467225" y="1381125"/>
          <p14:tracePt t="21929" x="4391025" y="1381125"/>
          <p14:tracePt t="21937" x="4295775" y="1381125"/>
          <p14:tracePt t="21945" x="4219575" y="1381125"/>
          <p14:tracePt t="21953" x="4138613" y="1381125"/>
          <p14:tracePt t="21960" x="4043363" y="1381125"/>
          <p14:tracePt t="21968" x="3957638" y="1381125"/>
          <p14:tracePt t="21977" x="3862388" y="1381125"/>
          <p14:tracePt t="21985" x="3776663" y="1381125"/>
          <p14:tracePt t="21993" x="3690938" y="1381125"/>
          <p14:tracePt t="22000" x="3614738" y="1381125"/>
          <p14:tracePt t="22009" x="3538538" y="1381125"/>
          <p14:tracePt t="22016" x="3471863" y="1381125"/>
          <p14:tracePt t="22025" x="3414713" y="1381125"/>
          <p14:tracePt t="22032" x="3348038" y="1381125"/>
          <p14:tracePt t="22041" x="3290888" y="1381125"/>
          <p14:tracePt t="22049" x="3252788" y="1381125"/>
          <p14:tracePt t="22056" x="3205163" y="1381125"/>
          <p14:tracePt t="22065" x="3176588" y="1381125"/>
          <p14:tracePt t="22073" x="3128963" y="1381125"/>
          <p14:tracePt t="22080" x="3090863" y="1381125"/>
          <p14:tracePt t="22089" x="3062288" y="1381125"/>
          <p14:tracePt t="22097" x="3009900" y="1381125"/>
          <p14:tracePt t="22105" x="2981325" y="1381125"/>
          <p14:tracePt t="22113" x="2943225" y="1381125"/>
          <p14:tracePt t="22121" x="2905125" y="1381125"/>
          <p14:tracePt t="22128" x="2867025" y="1381125"/>
          <p14:tracePt t="22137" x="2819400" y="1376363"/>
          <p14:tracePt t="22144" x="2767013" y="1371600"/>
          <p14:tracePt t="22153" x="2728913" y="1357313"/>
          <p14:tracePt t="22161" x="2676525" y="1357313"/>
          <p14:tracePt t="22169" x="2619375" y="1357313"/>
          <p14:tracePt t="22177" x="2552700" y="1357313"/>
          <p14:tracePt t="22185" x="2495550" y="1357313"/>
          <p14:tracePt t="22193" x="2419350" y="1357313"/>
          <p14:tracePt t="22201" x="2352675" y="1357313"/>
          <p14:tracePt t="22209" x="2281238" y="1357313"/>
          <p14:tracePt t="22217" x="2214563" y="1357313"/>
          <p14:tracePt t="22225" x="2162175" y="1357313"/>
          <p14:tracePt t="22233" x="2095500" y="1357313"/>
          <p14:tracePt t="22241" x="2028825" y="1357313"/>
          <p14:tracePt t="22249" x="1981200" y="1357313"/>
          <p14:tracePt t="22257" x="1914525" y="1357313"/>
          <p14:tracePt t="22265" x="1857375" y="1357313"/>
          <p14:tracePt t="22273" x="1800225" y="1357313"/>
          <p14:tracePt t="22281" x="1733550" y="1357313"/>
          <p14:tracePt t="22289" x="1685925" y="1357313"/>
          <p14:tracePt t="22297" x="1628775" y="1357313"/>
          <p14:tracePt t="22305" x="1590675" y="1357313"/>
          <p14:tracePt t="22313" x="1543050" y="1357313"/>
          <p14:tracePt t="22321" x="1514475" y="1357313"/>
          <p14:tracePt t="22329" x="1485900" y="1357313"/>
          <p14:tracePt t="22337" x="1452563" y="1357313"/>
          <p14:tracePt t="22345" x="1404938" y="1357313"/>
          <p14:tracePt t="22353" x="1376363" y="1357313"/>
          <p14:tracePt t="22361" x="1319213" y="1357313"/>
          <p14:tracePt t="22369" x="1271588" y="1357313"/>
          <p14:tracePt t="22376" x="1233488" y="1357313"/>
          <p14:tracePt t="22385" x="1166813" y="1357313"/>
          <p14:tracePt t="22393" x="1109663" y="1357313"/>
          <p14:tracePt t="22400" x="1062038" y="1357313"/>
          <p14:tracePt t="22409" x="1014413" y="1357313"/>
          <p14:tracePt t="22417" x="976313" y="1357313"/>
          <p14:tracePt t="22424" x="933450" y="1357313"/>
          <p14:tracePt t="22433" x="904875" y="1357313"/>
          <p14:tracePt t="22441" x="866775" y="1357313"/>
          <p14:tracePt t="22449" x="847725" y="1357313"/>
          <p14:tracePt t="22457" x="819150" y="1357313"/>
          <p14:tracePt t="22465" x="795338" y="1357313"/>
          <p14:tracePt t="22473" x="785813" y="1357313"/>
          <p14:tracePt t="22481" x="757238" y="1357313"/>
          <p14:tracePt t="22489" x="738188" y="1357313"/>
          <p14:tracePt t="22496" x="709613" y="1357313"/>
          <p14:tracePt t="22505" x="681038" y="1357313"/>
          <p14:tracePt t="22513" x="638175" y="1357313"/>
          <p14:tracePt t="22521" x="609600" y="1357313"/>
          <p14:tracePt t="22529" x="590550" y="1357313"/>
          <p14:tracePt t="22537" x="566738" y="1357313"/>
          <p14:tracePt t="22545" x="557213" y="1357313"/>
          <p14:tracePt t="22553" x="552450" y="1357313"/>
          <p14:tracePt t="22561" x="542925" y="1357313"/>
          <p14:tracePt t="22585" x="538163" y="1357313"/>
          <p14:tracePt t="22625" x="533400" y="1362075"/>
          <p14:tracePt t="22640" x="523875" y="1362075"/>
          <p14:tracePt t="22649" x="519113" y="1366838"/>
          <p14:tracePt t="22657" x="514350" y="1366838"/>
          <p14:tracePt t="22665" x="500063" y="1366838"/>
          <p14:tracePt t="22673" x="490538" y="1376363"/>
          <p14:tracePt t="22697" x="485775" y="1381125"/>
          <p14:tracePt t="22713" x="481013" y="1381125"/>
          <p14:tracePt t="22721" x="471488" y="1385888"/>
          <p14:tracePt t="22729" x="466725" y="1385888"/>
          <p14:tracePt t="22737" x="461963" y="1390650"/>
          <p14:tracePt t="22745" x="457200" y="1390650"/>
          <p14:tracePt t="23017" x="452438" y="1390650"/>
          <p14:tracePt t="23049" x="452438" y="1395413"/>
          <p14:tracePt t="23073" x="457200" y="1400175"/>
          <p14:tracePt t="23089" x="457200" y="1404938"/>
          <p14:tracePt t="23097" x="461963" y="1419225"/>
          <p14:tracePt t="23105" x="461963" y="1423988"/>
          <p14:tracePt t="23113" x="471488" y="1447800"/>
          <p14:tracePt t="23121" x="471488" y="1485900"/>
          <p14:tracePt t="23129" x="481013" y="1557338"/>
          <p14:tracePt t="23137" x="495300" y="1643063"/>
          <p14:tracePt t="23145" x="514350" y="1762125"/>
          <p14:tracePt t="23153" x="533400" y="1966913"/>
          <p14:tracePt t="23161" x="547688" y="2166938"/>
          <p14:tracePt t="23168" x="571500" y="2462213"/>
          <p14:tracePt t="23177" x="585788" y="2757488"/>
          <p14:tracePt t="23185" x="585788" y="3124200"/>
          <p14:tracePt t="23193" x="585788" y="3452813"/>
          <p14:tracePt t="23201" x="585788" y="3781425"/>
          <p14:tracePt t="23209" x="585788" y="4071938"/>
          <p14:tracePt t="23216" x="585788" y="4362450"/>
          <p14:tracePt t="23225" x="595313" y="4581525"/>
          <p14:tracePt t="23233" x="595313" y="4714875"/>
          <p14:tracePt t="23241" x="595313" y="4800600"/>
          <p14:tracePt t="23249" x="595313" y="4857750"/>
          <p14:tracePt t="23425" x="671513" y="4848225"/>
          <p14:tracePt t="23433" x="714375" y="4819650"/>
          <p14:tracePt t="23440" x="776288" y="4791075"/>
          <p14:tracePt t="23449" x="857250" y="4752975"/>
          <p14:tracePt t="23457" x="962025" y="4681538"/>
          <p14:tracePt t="23465" x="1076325" y="4614863"/>
          <p14:tracePt t="23473" x="1195388" y="4524375"/>
          <p14:tracePt t="23481" x="1328738" y="4452938"/>
          <p14:tracePt t="23489" x="1433513" y="4352925"/>
          <p14:tracePt t="23497" x="1524000" y="4276725"/>
          <p14:tracePt t="23504" x="1581150" y="4195763"/>
          <p14:tracePt t="23513" x="1633538" y="4076700"/>
          <p14:tracePt t="23521" x="1657350" y="3990975"/>
          <p14:tracePt t="23529" x="1676400" y="3871913"/>
          <p14:tracePt t="23537" x="1676400" y="3767138"/>
          <p14:tracePt t="23545" x="1676400" y="3671888"/>
          <p14:tracePt t="23553" x="1657350" y="3586163"/>
          <p14:tracePt t="23561" x="1633538" y="3505200"/>
          <p14:tracePt t="23568" x="1600200" y="3438525"/>
          <p14:tracePt t="23577" x="1581150" y="3386138"/>
          <p14:tracePt t="23584" x="1557338" y="3324225"/>
          <p14:tracePt t="23593" x="1533525" y="3276600"/>
          <p14:tracePt t="23600" x="1528763" y="3214688"/>
          <p14:tracePt t="23609" x="1519238" y="3148013"/>
          <p14:tracePt t="23617" x="1504950" y="3090863"/>
          <p14:tracePt t="23625" x="1500188" y="3028950"/>
          <p14:tracePt t="23633" x="1490663" y="2981325"/>
          <p14:tracePt t="23641" x="1485900" y="2933700"/>
          <p14:tracePt t="23649" x="1476375" y="2876550"/>
          <p14:tracePt t="23657" x="1471613" y="2843213"/>
          <p14:tracePt t="23665" x="1471613" y="2795588"/>
          <p14:tracePt t="23673" x="1471613" y="2767013"/>
          <p14:tracePt t="23681" x="1471613" y="2752725"/>
          <p14:tracePt t="23689" x="1471613" y="2724150"/>
          <p14:tracePt t="23697" x="1471613" y="2714625"/>
          <p14:tracePt t="23705" x="1471613" y="2695575"/>
          <p14:tracePt t="23713" x="1481138" y="2676525"/>
          <p14:tracePt t="23721" x="1519238" y="2638425"/>
          <p14:tracePt t="23729" x="1552575" y="2619375"/>
          <p14:tracePt t="23737" x="1585913" y="2590800"/>
          <p14:tracePt t="23745" x="1628775" y="2557463"/>
          <p14:tracePt t="23753" x="1676400" y="2500313"/>
          <p14:tracePt t="23761" x="1714500" y="2443163"/>
          <p14:tracePt t="23769" x="1743075" y="2371725"/>
          <p14:tracePt t="23777" x="1776413" y="2300288"/>
          <p14:tracePt t="23785" x="1800225" y="2233613"/>
          <p14:tracePt t="23793" x="1814513" y="2171700"/>
          <p14:tracePt t="23801" x="1828800" y="2124075"/>
          <p14:tracePt t="23809" x="1833563" y="2081213"/>
          <p14:tracePt t="23816" x="1838325" y="2052638"/>
          <p14:tracePt t="23825" x="1838325" y="2038350"/>
          <p14:tracePt t="23833" x="1843088" y="2028825"/>
          <p14:tracePt t="23849" x="1847850" y="2024063"/>
          <p14:tracePt t="23865" x="1852613" y="2024063"/>
          <p14:tracePt t="23873" x="1862138" y="2024063"/>
          <p14:tracePt t="23881" x="1876425" y="2024063"/>
          <p14:tracePt t="23889" x="1885950" y="2024063"/>
          <p14:tracePt t="23897" x="1900238" y="2024063"/>
          <p14:tracePt t="23905" x="1905000" y="2024063"/>
          <p14:tracePt t="23913" x="1909763" y="2024063"/>
          <p14:tracePt t="23920" x="1924050" y="2028825"/>
          <p14:tracePt t="23937" x="1928813" y="2033588"/>
          <p14:tracePt t="23953" x="1933575" y="2033588"/>
          <p14:tracePt t="24073" x="1947863" y="2033588"/>
          <p14:tracePt t="24081" x="1957388" y="2038350"/>
          <p14:tracePt t="24185" x="1957388" y="2043113"/>
          <p14:tracePt t="24208" x="1957388" y="2047875"/>
          <p14:tracePt t="24225" x="1957388" y="2052638"/>
          <p14:tracePt t="24280" x="1957388" y="2057400"/>
          <p14:tracePt t="24297" x="1962150" y="2062163"/>
          <p14:tracePt t="24313" x="1966913" y="2066925"/>
          <p14:tracePt t="24329" x="1971675" y="2076450"/>
          <p14:tracePt t="24345" x="1971675" y="2085975"/>
          <p14:tracePt t="24353" x="1971675" y="2090738"/>
          <p14:tracePt t="24361" x="1971675" y="2095500"/>
          <p14:tracePt t="24377" x="1971675" y="2109788"/>
          <p14:tracePt t="24384" x="1971675" y="2114550"/>
          <p14:tracePt t="24401" x="1971675" y="2119313"/>
          <p14:tracePt t="24425" x="1971675" y="2128838"/>
          <p14:tracePt t="24433" x="1971675" y="2133600"/>
          <p14:tracePt t="24449" x="1971675" y="2138363"/>
          <p14:tracePt t="24456" x="1971675" y="2143125"/>
          <p14:tracePt t="24473" x="1971675" y="2152650"/>
          <p14:tracePt t="24489" x="1976438" y="2162175"/>
          <p14:tracePt t="24505" x="1976438" y="2166938"/>
          <p14:tracePt t="24521" x="1976438" y="2171700"/>
          <p14:tracePt t="24529" x="1976438" y="2176463"/>
          <p14:tracePt t="24537" x="1976438" y="2181225"/>
          <p14:tracePt t="24545" x="1976438" y="2185988"/>
          <p14:tracePt t="24577" x="1976438" y="2195513"/>
          <p14:tracePt t="24617" x="1981200" y="2200275"/>
          <p14:tracePt t="24705" x="1985963" y="2200275"/>
          <p14:tracePt t="24737" x="1990725" y="2200275"/>
          <p14:tracePt t="25233" x="1985963" y="2200275"/>
          <p14:tracePt t="25257" x="1976438" y="2200275"/>
          <p14:tracePt t="25289" x="1971675" y="2200275"/>
          <p14:tracePt t="25313" x="1966913" y="2200275"/>
          <p14:tracePt t="25337" x="1957388" y="2200275"/>
          <p14:tracePt t="25369" x="1952625" y="2200275"/>
          <p14:tracePt t="25385" x="1947863" y="2200275"/>
          <p14:tracePt t="25409" x="1943100" y="2200275"/>
          <p14:tracePt t="25801" x="1938338" y="2200275"/>
          <p14:tracePt t="25817" x="1938338" y="2205038"/>
          <p14:tracePt t="25825" x="1938338" y="2214563"/>
          <p14:tracePt t="25833" x="1938338" y="2219325"/>
          <p14:tracePt t="25841" x="1938338" y="2224088"/>
          <p14:tracePt t="25849" x="1947863" y="2238375"/>
          <p14:tracePt t="25857" x="1947863" y="2243138"/>
          <p14:tracePt t="25865" x="1952625" y="2247900"/>
          <p14:tracePt t="25873" x="1957388" y="2266950"/>
          <p14:tracePt t="25881" x="1957388" y="2276475"/>
          <p14:tracePt t="25889" x="1957388" y="2290763"/>
          <p14:tracePt t="25898" x="1962150" y="2300288"/>
          <p14:tracePt t="25905" x="1962150" y="2314575"/>
          <p14:tracePt t="25913" x="1962150" y="2324100"/>
          <p14:tracePt t="25921" x="1962150" y="2338388"/>
          <p14:tracePt t="25929" x="1962150" y="2347913"/>
          <p14:tracePt t="25937" x="1976438" y="2371725"/>
          <p14:tracePt t="25945" x="1976438" y="2386013"/>
          <p14:tracePt t="25953" x="1981200" y="2395538"/>
          <p14:tracePt t="25961" x="1981200" y="2419350"/>
          <p14:tracePt t="25969" x="1985963" y="2438400"/>
          <p14:tracePt t="25977" x="1990725" y="2457450"/>
          <p14:tracePt t="25985" x="1990725" y="2476500"/>
          <p14:tracePt t="25993" x="2000250" y="2490788"/>
          <p14:tracePt t="26001" x="2005013" y="2509838"/>
          <p14:tracePt t="26009" x="2009775" y="2524125"/>
          <p14:tracePt t="26017" x="2009775" y="2533650"/>
          <p14:tracePt t="26025" x="2014538" y="2547938"/>
          <p14:tracePt t="26033" x="2014538" y="2557463"/>
          <p14:tracePt t="26041" x="2014538" y="2562225"/>
          <p14:tracePt t="26049" x="2024063" y="2571750"/>
          <p14:tracePt t="26056" x="2028825" y="2576513"/>
          <p14:tracePt t="26073" x="2043113" y="2581275"/>
          <p14:tracePt t="26081" x="2057400" y="2586038"/>
          <p14:tracePt t="26089" x="2090738" y="2595563"/>
          <p14:tracePt t="26097" x="2138363" y="2595563"/>
          <p14:tracePt t="26105" x="2195513" y="2605088"/>
          <p14:tracePt t="26113" x="2300288" y="2605088"/>
          <p14:tracePt t="26120" x="2395538" y="2605088"/>
          <p14:tracePt t="26129" x="2495550" y="2605088"/>
          <p14:tracePt t="26137" x="2590800" y="2600325"/>
          <p14:tracePt t="26145" x="2690813" y="2576513"/>
          <p14:tracePt t="26153" x="2757488" y="2547938"/>
          <p14:tracePt t="26161" x="2828925" y="2514600"/>
          <p14:tracePt t="26169" x="2890838" y="2476500"/>
          <p14:tracePt t="26177" x="2924175" y="2443163"/>
          <p14:tracePt t="26185" x="2943225" y="2424113"/>
          <p14:tracePt t="26193" x="2952750" y="2400300"/>
          <p14:tracePt t="26201" x="2967038" y="2376488"/>
          <p14:tracePt t="26209" x="2971800" y="2357438"/>
          <p14:tracePt t="26217" x="2986088" y="2324100"/>
          <p14:tracePt t="26225" x="2990850" y="2300288"/>
          <p14:tracePt t="26233" x="3000375" y="2286000"/>
          <p14:tracePt t="26241" x="3000375" y="2276475"/>
          <p14:tracePt t="26249" x="3009900" y="2262188"/>
          <p14:tracePt t="26257" x="3009900" y="2257425"/>
          <p14:tracePt t="26265" x="3009900" y="2247900"/>
          <p14:tracePt t="26273" x="3009900" y="2233613"/>
          <p14:tracePt t="26280" x="3009900" y="2228850"/>
          <p14:tracePt t="26288" x="3009900" y="2219325"/>
          <p14:tracePt t="26297" x="3009900" y="2209800"/>
          <p14:tracePt t="26305" x="3009900" y="2200275"/>
          <p14:tracePt t="26313" x="3009900" y="2195513"/>
          <p14:tracePt t="26329" x="3014663" y="2185988"/>
          <p14:tracePt t="26336" x="3014663" y="2181225"/>
          <p14:tracePt t="26345" x="3014663" y="2176463"/>
          <p14:tracePt t="26353" x="3014663" y="2166938"/>
          <p14:tracePt t="26360" x="3019425" y="2162175"/>
          <p14:tracePt t="26377" x="3024188" y="2152650"/>
          <p14:tracePt t="26401" x="3033713" y="2143125"/>
          <p14:tracePt t="26409" x="3038475" y="2143125"/>
          <p14:tracePt t="26417" x="3043238" y="2138363"/>
          <p14:tracePt t="26425" x="3052763" y="2133600"/>
          <p14:tracePt t="26433" x="3052763" y="2128838"/>
          <p14:tracePt t="26440" x="3067050" y="2124075"/>
          <p14:tracePt t="26449" x="3076575" y="2119313"/>
          <p14:tracePt t="26457" x="3105150" y="2119313"/>
          <p14:tracePt t="26465" x="3128963" y="2119313"/>
          <p14:tracePt t="26473" x="3157538" y="2119313"/>
          <p14:tracePt t="26481" x="3171825" y="2119313"/>
          <p14:tracePt t="26489" x="3200400" y="2119313"/>
          <p14:tracePt t="26497" x="3214688" y="2119313"/>
          <p14:tracePt t="26505" x="3224213" y="2119313"/>
          <p14:tracePt t="26513" x="3238500" y="2119313"/>
          <p14:tracePt t="26520" x="3248025" y="2119313"/>
          <p14:tracePt t="26529" x="3257550" y="2119313"/>
          <p14:tracePt t="26617" x="3262313" y="2119313"/>
          <p14:tracePt t="26873" x="3267075" y="2119313"/>
          <p14:tracePt t="26897" x="3267075" y="2124075"/>
          <p14:tracePt t="26905" x="3267075" y="2143125"/>
          <p14:tracePt t="26913" x="3271838" y="2162175"/>
          <p14:tracePt t="26920" x="3300413" y="2214563"/>
          <p14:tracePt t="26929" x="3333750" y="2286000"/>
          <p14:tracePt t="26937" x="3357563" y="2362200"/>
          <p14:tracePt t="26945" x="3386138" y="2447925"/>
          <p14:tracePt t="26953" x="3414713" y="2562225"/>
          <p14:tracePt t="26961" x="3438525" y="2638425"/>
          <p14:tracePt t="26968" x="3462338" y="2724150"/>
          <p14:tracePt t="26977" x="3476625" y="2795588"/>
          <p14:tracePt t="26985" x="3500438" y="2852738"/>
          <p14:tracePt t="26993" x="3514725" y="2914650"/>
          <p14:tracePt t="27001" x="3524250" y="2943225"/>
          <p14:tracePt t="27009" x="3533775" y="2967038"/>
          <p14:tracePt t="27017" x="3543300" y="2990850"/>
          <p14:tracePt t="27025" x="3562350" y="3005138"/>
          <p14:tracePt t="27033" x="3562350" y="3009900"/>
          <p14:tracePt t="27041" x="3581400" y="3009900"/>
          <p14:tracePt t="27049" x="3605213" y="3009900"/>
          <p14:tracePt t="27057" x="3638550" y="2976563"/>
          <p14:tracePt t="27065" x="3695700" y="2905125"/>
          <p14:tracePt t="27073" x="3752850" y="2809875"/>
          <p14:tracePt t="27080" x="3800475" y="2686050"/>
          <p14:tracePt t="27089" x="3862388" y="2543175"/>
          <p14:tracePt t="27097" x="3910013" y="2438400"/>
          <p14:tracePt t="27105" x="3948113" y="2357438"/>
          <p14:tracePt t="27113" x="3971925" y="2300288"/>
          <p14:tracePt t="27121" x="4000500" y="2247900"/>
          <p14:tracePt t="27129" x="4029075" y="2185988"/>
          <p14:tracePt t="27137" x="4043363" y="2143125"/>
          <p14:tracePt t="27145" x="4062413" y="2109788"/>
          <p14:tracePt t="27153" x="4067175" y="2090738"/>
          <p14:tracePt t="27161" x="4076700" y="2066925"/>
          <p14:tracePt t="27169" x="4076700" y="2052638"/>
          <p14:tracePt t="27177" x="4076700" y="2028825"/>
          <p14:tracePt t="27185" x="4076700" y="2014538"/>
          <p14:tracePt t="27193" x="4076700" y="2005013"/>
          <p14:tracePt t="27200" x="4076700" y="1985963"/>
          <p14:tracePt t="27209" x="4076700" y="1981200"/>
          <p14:tracePt t="27217" x="4076700" y="1976438"/>
          <p14:tracePt t="27225" x="4076700" y="1966913"/>
          <p14:tracePt t="27233" x="4076700" y="1957388"/>
          <p14:tracePt t="27249" x="4081463" y="1943100"/>
          <p14:tracePt t="27257" x="4081463" y="1938338"/>
          <p14:tracePt t="27265" x="4086225" y="1933575"/>
          <p14:tracePt t="27273" x="4086225" y="1928813"/>
          <p14:tracePt t="27281" x="4086225" y="1919288"/>
          <p14:tracePt t="27289" x="4095750" y="1909763"/>
          <p14:tracePt t="27297" x="4110038" y="1900238"/>
          <p14:tracePt t="27305" x="4110038" y="1895475"/>
          <p14:tracePt t="27313" x="4119563" y="1885950"/>
          <p14:tracePt t="27321" x="4119563" y="1881188"/>
          <p14:tracePt t="27329" x="4133850" y="1866900"/>
          <p14:tracePt t="27337" x="4138613" y="1862138"/>
          <p14:tracePt t="27345" x="4148138" y="1862138"/>
          <p14:tracePt t="27353" x="4157663" y="1857375"/>
          <p14:tracePt t="27360" x="4162425" y="1852613"/>
          <p14:tracePt t="27369" x="4176713" y="1852613"/>
          <p14:tracePt t="27377" x="4181475" y="1852613"/>
          <p14:tracePt t="27385" x="4195763" y="1852613"/>
          <p14:tracePt t="27393" x="4210050" y="1852613"/>
          <p14:tracePt t="27401" x="4238625" y="1852613"/>
          <p14:tracePt t="27409" x="4281488" y="1881188"/>
          <p14:tracePt t="27417" x="4333875" y="1933575"/>
          <p14:tracePt t="27425" x="4381500" y="1995488"/>
          <p14:tracePt t="27433" x="4429125" y="2066925"/>
          <p14:tracePt t="27440" x="4491038" y="2171700"/>
          <p14:tracePt t="27449" x="4557713" y="2286000"/>
          <p14:tracePt t="27457" x="4595813" y="2424113"/>
          <p14:tracePt t="27465" x="4624388" y="2538413"/>
          <p14:tracePt t="27473" x="4643438" y="2686050"/>
          <p14:tracePt t="27481" x="4643438" y="2800350"/>
          <p14:tracePt t="27488" x="4643438" y="2895600"/>
          <p14:tracePt t="27497" x="4643438" y="2981325"/>
          <p14:tracePt t="27505" x="4605338" y="3062288"/>
          <p14:tracePt t="27513" x="4591050" y="3109913"/>
          <p14:tracePt t="27521" x="4572000" y="3143250"/>
          <p14:tracePt t="27529" x="4567238" y="3162300"/>
          <p14:tracePt t="27537" x="4562475" y="3176588"/>
          <p14:tracePt t="27585" x="4562475" y="3171825"/>
          <p14:tracePt t="27592" x="4572000" y="3119438"/>
          <p14:tracePt t="27600" x="4605338" y="3019425"/>
          <p14:tracePt t="27609" x="4643438" y="2933700"/>
          <p14:tracePt t="27617" x="4705350" y="2824163"/>
          <p14:tracePt t="27625" x="4748213" y="2719388"/>
          <p14:tracePt t="27633" x="4795838" y="2595563"/>
          <p14:tracePt t="27640" x="4848225" y="2457450"/>
          <p14:tracePt t="27649" x="4862513" y="2347913"/>
          <p14:tracePt t="27657" x="4910138" y="2224088"/>
          <p14:tracePt t="27665" x="4933950" y="2138363"/>
          <p14:tracePt t="27673" x="4933950" y="2081213"/>
          <p14:tracePt t="27681" x="4933950" y="2033588"/>
          <p14:tracePt t="27689" x="4933950" y="2000250"/>
          <p14:tracePt t="27697" x="4933950" y="1985963"/>
          <p14:tracePt t="27705" x="4924425" y="1971675"/>
          <p14:tracePt t="27713" x="4914900" y="1952625"/>
          <p14:tracePt t="27721" x="4905375" y="1947863"/>
          <p14:tracePt t="27729" x="4900613" y="1943100"/>
          <p14:tracePt t="27745" x="4891088" y="1943100"/>
          <p14:tracePt t="27776" x="4886325" y="1943100"/>
          <p14:tracePt t="27792" x="4886325" y="1938338"/>
          <p14:tracePt t="27801" x="4886325" y="1933575"/>
          <p14:tracePt t="27809" x="4886325" y="1928813"/>
          <p14:tracePt t="27817" x="4886325" y="1924050"/>
          <p14:tracePt t="27825" x="4900613" y="1919288"/>
          <p14:tracePt t="27833" x="4929188" y="1909763"/>
          <p14:tracePt t="27841" x="4972050" y="1900238"/>
          <p14:tracePt t="27849" x="5010150" y="1895475"/>
          <p14:tracePt t="27857" x="5086350" y="1885950"/>
          <p14:tracePt t="27866" x="5153025" y="1871663"/>
          <p14:tracePt t="27873" x="5224463" y="1866900"/>
          <p14:tracePt t="27881" x="5281613" y="1866900"/>
          <p14:tracePt t="27889" x="5348288" y="1866900"/>
          <p14:tracePt t="27896" x="5386388" y="1866900"/>
          <p14:tracePt t="27905" x="5414963" y="1866900"/>
          <p14:tracePt t="27913" x="5429250" y="1866900"/>
          <p14:tracePt t="27921" x="5453063" y="1876425"/>
          <p14:tracePt t="27929" x="5457825" y="1895475"/>
          <p14:tracePt t="27937" x="5476875" y="1933575"/>
          <p14:tracePt t="27945" x="5510213" y="1990725"/>
          <p14:tracePt t="27953" x="5529263" y="2043113"/>
          <p14:tracePt t="27961" x="5553075" y="2114550"/>
          <p14:tracePt t="27969" x="5576888" y="2181225"/>
          <p14:tracePt t="27977" x="5591175" y="2257425"/>
          <p14:tracePt t="27984" x="5624513" y="2357438"/>
          <p14:tracePt t="27993" x="5662613" y="2495550"/>
          <p14:tracePt t="28000" x="5672138" y="2619375"/>
          <p14:tracePt t="28009" x="5705475" y="2786063"/>
          <p14:tracePt t="28017" x="5705475" y="2943225"/>
          <p14:tracePt t="28025" x="5705475" y="3119438"/>
          <p14:tracePt t="28033" x="5705475" y="3295650"/>
          <p14:tracePt t="28040" x="5705475" y="3429000"/>
          <p14:tracePt t="28049" x="5705475" y="3567113"/>
          <p14:tracePt t="28057" x="5705475" y="3652838"/>
          <p14:tracePt t="28064" x="5705475" y="3700463"/>
          <p14:tracePt t="28073" x="5705475" y="3738563"/>
          <p14:tracePt t="28080" x="5705475" y="3757613"/>
          <p14:tracePt t="28089" x="5705475" y="3762375"/>
          <p14:tracePt t="28145" x="5705475" y="3752850"/>
          <p14:tracePt t="28153" x="5705475" y="3719513"/>
          <p14:tracePt t="28161" x="5700713" y="3667125"/>
          <p14:tracePt t="28169" x="5667375" y="3571875"/>
          <p14:tracePt t="28177" x="5653088" y="3481388"/>
          <p14:tracePt t="28185" x="5643563" y="3395663"/>
          <p14:tracePt t="28193" x="5629275" y="3328988"/>
          <p14:tracePt t="28201" x="5629275" y="3281363"/>
          <p14:tracePt t="28209" x="5629275" y="3243263"/>
          <p14:tracePt t="28217" x="5624513" y="3209925"/>
          <p14:tracePt t="28225" x="5586413" y="3167063"/>
          <p14:tracePt t="28233" x="5581650" y="3162300"/>
          <p14:tracePt t="28890" x="5586413" y="3152775"/>
          <p14:tracePt t="28897" x="5576888" y="3148013"/>
          <p14:tracePt t="28905" x="5576888" y="3143250"/>
          <p14:tracePt t="28913" x="5586413" y="3138488"/>
          <p14:tracePt t="28921" x="5591175" y="3128963"/>
          <p14:tracePt t="28929" x="5591175" y="3076575"/>
          <p14:tracePt t="28937" x="5600700" y="3076575"/>
          <p14:tracePt t="28946" x="5648325" y="3033713"/>
          <p14:tracePt t="28953" x="5667375" y="3005138"/>
          <p14:tracePt t="28961" x="5667375" y="3000375"/>
          <p14:tracePt t="30161" x="5681663" y="2986088"/>
          <p14:tracePt t="30169" x="5686425" y="2986088"/>
          <p14:tracePt t="30177" x="5700713" y="2981325"/>
          <p14:tracePt t="30185" x="5738813" y="2962275"/>
          <p14:tracePt t="30193" x="5776913" y="2947988"/>
          <p14:tracePt t="30201" x="5829300" y="2938463"/>
          <p14:tracePt t="30209" x="5867400" y="2919413"/>
          <p14:tracePt t="30218" x="5910263" y="2909888"/>
          <p14:tracePt t="30225" x="5957888" y="2890838"/>
          <p14:tracePt t="30233" x="5981700" y="2886075"/>
          <p14:tracePt t="30240" x="6005513" y="2881313"/>
          <p14:tracePt t="30249" x="6019800" y="2871788"/>
          <p14:tracePt t="30258" x="6024563" y="2871788"/>
          <p14:tracePt t="30737" x="6029325" y="2871788"/>
          <p14:tracePt t="30745" x="6057900" y="2871788"/>
          <p14:tracePt t="30753" x="6115050" y="2871788"/>
          <p14:tracePt t="30761" x="6191250" y="2871788"/>
          <p14:tracePt t="30768" x="6276975" y="2871788"/>
          <p14:tracePt t="30777" x="6343650" y="2871788"/>
          <p14:tracePt t="30785" x="6410325" y="2871788"/>
          <p14:tracePt t="30793" x="6481763" y="2909888"/>
          <p14:tracePt t="30801" x="6553200" y="2957513"/>
          <p14:tracePt t="30809" x="6610350" y="3028950"/>
          <p14:tracePt t="30817" x="6657975" y="3105150"/>
          <p14:tracePt t="30825" x="6691313" y="3219450"/>
          <p14:tracePt t="30834" x="6724650" y="3305175"/>
          <p14:tracePt t="30841" x="6762750" y="3409950"/>
          <p14:tracePt t="30849" x="6796088" y="3476625"/>
          <p14:tracePt t="30857" x="6824663" y="3548063"/>
          <p14:tracePt t="30864" x="6838950" y="3590925"/>
          <p14:tracePt t="30873" x="6862763" y="3648075"/>
          <p14:tracePt t="30881" x="6862763" y="3671888"/>
          <p14:tracePt t="30888" x="6862763" y="3705225"/>
          <p14:tracePt t="30897" x="6862763" y="3743325"/>
          <p14:tracePt t="30905" x="6862763" y="3776663"/>
          <p14:tracePt t="30913" x="6862763" y="3805238"/>
          <p14:tracePt t="30921" x="6853238" y="3838575"/>
          <p14:tracePt t="30929" x="6848475" y="3867150"/>
          <p14:tracePt t="30937" x="6848475" y="3890963"/>
          <p14:tracePt t="30945" x="6848475" y="3910013"/>
          <p14:tracePt t="30953" x="6848475" y="3924300"/>
          <p14:tracePt t="30961" x="6848475" y="3948113"/>
          <p14:tracePt t="30969" x="6867525" y="3957638"/>
          <p14:tracePt t="30977" x="6886575" y="3971925"/>
          <p14:tracePt t="30985" x="6905625" y="3976688"/>
          <p14:tracePt t="30993" x="6934200" y="3981450"/>
          <p14:tracePt t="31001" x="6948488" y="3981450"/>
          <p14:tracePt t="31009" x="6972300" y="3986213"/>
          <p14:tracePt t="31017" x="7000875" y="3986213"/>
          <p14:tracePt t="31025" x="7029450" y="3986213"/>
          <p14:tracePt t="31033" x="7053263" y="3986213"/>
          <p14:tracePt t="31041" x="7081838" y="3986213"/>
          <p14:tracePt t="31049" x="7100888" y="3986213"/>
          <p14:tracePt t="31057" x="7115175" y="3986213"/>
          <p14:tracePt t="31065" x="7134225" y="3976688"/>
          <p14:tracePt t="31073" x="7143750" y="3962400"/>
          <p14:tracePt t="31081" x="7153275" y="3957638"/>
          <p14:tracePt t="31089" x="7162800" y="3948113"/>
          <p14:tracePt t="31097" x="7172325" y="3938588"/>
          <p14:tracePt t="31105" x="7177088" y="3933825"/>
          <p14:tracePt t="31112" x="7186613" y="3924300"/>
          <p14:tracePt t="31137" x="7191375" y="3924300"/>
          <p14:tracePt t="31145" x="7191375" y="3919538"/>
          <p14:tracePt t="31153" x="7196138" y="3910013"/>
          <p14:tracePt t="31160" x="7200900" y="3905250"/>
          <p14:tracePt t="31169" x="7200900" y="3900488"/>
          <p14:tracePt t="31193" x="7200900" y="3895725"/>
          <p14:tracePt t="31201" x="7205663" y="3890963"/>
          <p14:tracePt t="31217" x="7215188" y="3881438"/>
          <p14:tracePt t="31233" x="7224713" y="3881438"/>
          <p14:tracePt t="31241" x="7229475" y="3881438"/>
          <p14:tracePt t="31249" x="7234238" y="3881438"/>
          <p14:tracePt t="31257" x="7248525" y="3881438"/>
          <p14:tracePt t="31265" x="7258050" y="3881438"/>
          <p14:tracePt t="31273" x="7277100" y="3881438"/>
          <p14:tracePt t="31281" x="7300913" y="3881438"/>
          <p14:tracePt t="31289" x="7319963" y="3881438"/>
          <p14:tracePt t="31297" x="7329488" y="3881438"/>
          <p14:tracePt t="31305" x="7353300" y="3881438"/>
          <p14:tracePt t="31313" x="7358063" y="3881438"/>
          <p14:tracePt t="31321" x="7367588" y="3881438"/>
          <p14:tracePt t="31329" x="7377113" y="3881438"/>
          <p14:tracePt t="31337" x="7381875" y="3881438"/>
          <p14:tracePt t="31345" x="7391400" y="3881438"/>
          <p14:tracePt t="31353" x="7400925" y="3881438"/>
          <p14:tracePt t="31361" x="7415213" y="3876675"/>
          <p14:tracePt t="31369" x="7424738" y="3867150"/>
          <p14:tracePt t="31385" x="7439025" y="3867150"/>
          <p14:tracePt t="31393" x="7453313" y="3857625"/>
          <p14:tracePt t="31408" x="7467600" y="3857625"/>
          <p14:tracePt t="31417" x="7472363" y="3857625"/>
          <p14:tracePt t="31425" x="7486650" y="3857625"/>
          <p14:tracePt t="31433" x="7496175" y="3857625"/>
          <p14:tracePt t="31441" x="7510463" y="3857625"/>
          <p14:tracePt t="31449" x="7519988" y="3857625"/>
          <p14:tracePt t="31457" x="7543800" y="3857625"/>
          <p14:tracePt t="31465" x="7548563" y="3857625"/>
          <p14:tracePt t="31473" x="7567613" y="3857625"/>
          <p14:tracePt t="31481" x="7577138" y="3857625"/>
          <p14:tracePt t="31488" x="7591425" y="3857625"/>
          <p14:tracePt t="31497" x="7596188" y="3857625"/>
          <p14:tracePt t="31505" x="7600950" y="3857625"/>
          <p14:tracePt t="31513" x="7605713" y="3857625"/>
          <p14:tracePt t="31521" x="7610475" y="3857625"/>
          <p14:tracePt t="31528" x="7615238" y="3857625"/>
          <p14:tracePt t="31617" x="7620000" y="3857625"/>
          <p14:tracePt t="31633" x="7629525" y="3857625"/>
          <p14:tracePt t="31657" x="7634288" y="3857625"/>
          <p14:tracePt t="31681" x="7639050" y="3857625"/>
          <p14:tracePt t="31753" x="7643813" y="3857625"/>
          <p14:tracePt t="31833" x="7643813" y="3862388"/>
          <p14:tracePt t="31865" x="7643813" y="3871913"/>
          <p14:tracePt t="31873" x="7643813" y="3881438"/>
          <p14:tracePt t="31881" x="7634288" y="3886200"/>
          <p14:tracePt t="31888" x="7620000" y="3890963"/>
          <p14:tracePt t="31897" x="7596188" y="3895725"/>
          <p14:tracePt t="31904" x="7577138" y="3900488"/>
          <p14:tracePt t="31913" x="7543800" y="3914775"/>
          <p14:tracePt t="31920" x="7515225" y="3914775"/>
          <p14:tracePt t="31929" x="7481888" y="3919538"/>
          <p14:tracePt t="31937" x="7453313" y="3919538"/>
          <p14:tracePt t="31945" x="7434263" y="3919538"/>
          <p14:tracePt t="31953" x="7424738" y="3919538"/>
          <p14:tracePt t="31960" x="7410450" y="3933825"/>
          <p14:tracePt t="31977" x="7400925" y="3933825"/>
          <p14:tracePt t="31985" x="7391400" y="3938588"/>
          <p14:tracePt t="31993" x="7386638" y="3938588"/>
          <p14:tracePt t="32000" x="7381875" y="3938588"/>
          <p14:tracePt t="32017" x="7377113" y="3938588"/>
          <p14:tracePt t="32064" x="7372350" y="3938588"/>
          <p14:tracePt t="32160" x="7377113" y="3938588"/>
          <p14:tracePt t="32177" x="7386638" y="3938588"/>
          <p14:tracePt t="32184" x="7400925" y="3938588"/>
          <p14:tracePt t="32193" x="7410450" y="3933825"/>
          <p14:tracePt t="32200" x="7434263" y="3929063"/>
          <p14:tracePt t="32209" x="7458075" y="3924300"/>
          <p14:tracePt t="32216" x="7486650" y="3924300"/>
          <p14:tracePt t="32225" x="7500938" y="3919538"/>
          <p14:tracePt t="32233" x="7529513" y="3905250"/>
          <p14:tracePt t="32241" x="7553325" y="3900488"/>
          <p14:tracePt t="32249" x="7596188" y="3895725"/>
          <p14:tracePt t="32257" x="7610475" y="3895725"/>
          <p14:tracePt t="32265" x="7643813" y="3890963"/>
          <p14:tracePt t="32273" x="7667625" y="3890963"/>
          <p14:tracePt t="32281" x="7705725" y="3890963"/>
          <p14:tracePt t="32289" x="7743825" y="3890963"/>
          <p14:tracePt t="32297" x="7800975" y="3890963"/>
          <p14:tracePt t="32305" x="7848600" y="3890963"/>
          <p14:tracePt t="32313" x="7886700" y="3890963"/>
          <p14:tracePt t="32320" x="7924800" y="3890963"/>
          <p14:tracePt t="32329" x="7953375" y="3890963"/>
          <p14:tracePt t="32337" x="7967663" y="3890963"/>
          <p14:tracePt t="32345" x="7996238" y="3890963"/>
          <p14:tracePt t="32353" x="8020050" y="3890963"/>
          <p14:tracePt t="32361" x="8039100" y="3890963"/>
          <p14:tracePt t="32369" x="8067675" y="3890963"/>
          <p14:tracePt t="32377" x="8086725" y="3890963"/>
          <p14:tracePt t="32385" x="8101013" y="3890963"/>
          <p14:tracePt t="32392" x="8129588" y="3900488"/>
          <p14:tracePt t="32401" x="8158163" y="3900488"/>
          <p14:tracePt t="32409" x="8191500" y="3905250"/>
          <p14:tracePt t="32417" x="8229600" y="3914775"/>
          <p14:tracePt t="32425" x="8301038" y="3919538"/>
          <p14:tracePt t="32433" x="8348663" y="3929063"/>
          <p14:tracePt t="32440" x="8405813" y="3933825"/>
          <p14:tracePt t="32449" x="8448675" y="3943350"/>
          <p14:tracePt t="32457" x="8477250" y="3948113"/>
          <p14:tracePt t="32465" x="8501063" y="3948113"/>
          <p14:tracePt t="32473" x="8520113" y="3948113"/>
          <p14:tracePt t="32481" x="8534400" y="3938588"/>
          <p14:tracePt t="32489" x="8548688" y="3914775"/>
          <p14:tracePt t="32497" x="8548688" y="3910013"/>
          <p14:tracePt t="32937" x="8543925" y="3905250"/>
          <p14:tracePt t="32953" x="8553450" y="3900488"/>
          <p14:tracePt t="32961" x="8567738" y="3900488"/>
          <p14:tracePt t="32969" x="8586788" y="3886200"/>
          <p14:tracePt t="32977" x="8601075" y="3886200"/>
          <p14:tracePt t="32985" x="8610600" y="3881438"/>
          <p14:tracePt t="32993" x="8624888" y="3881438"/>
          <p14:tracePt t="33001" x="8634413" y="3876675"/>
          <p14:tracePt t="33009" x="8658225" y="3876675"/>
          <p14:tracePt t="33017" x="8677275" y="3876675"/>
          <p14:tracePt t="33025" x="8686800" y="3862388"/>
          <p14:tracePt t="33035" x="8705850" y="3862388"/>
          <p14:tracePt t="33042" x="8724900" y="3862388"/>
          <p14:tracePt t="33049" x="8734425" y="3862388"/>
          <p14:tracePt t="33057" x="8758238" y="3862388"/>
          <p14:tracePt t="33065" x="8777288" y="3862388"/>
          <p14:tracePt t="33073" x="8791575" y="3862388"/>
          <p14:tracePt t="33081" x="8820150" y="3862388"/>
          <p14:tracePt t="33089" x="8834438" y="3862388"/>
          <p14:tracePt t="33096" x="8872538" y="3862388"/>
          <p14:tracePt t="33105" x="8901113" y="3862388"/>
          <p14:tracePt t="33113" x="8929688" y="3862388"/>
          <p14:tracePt t="33121" x="8963025" y="3862388"/>
          <p14:tracePt t="33129" x="8977313" y="3862388"/>
          <p14:tracePt t="33137" x="8986838" y="3862388"/>
          <p14:tracePt t="33209" x="8991600" y="3867150"/>
          <p14:tracePt t="33233" x="9005888" y="3867150"/>
          <p14:tracePt t="33241" x="9005888" y="3871913"/>
          <p14:tracePt t="33249" x="9010650" y="3871913"/>
          <p14:tracePt t="33257" x="9020175" y="3871913"/>
          <p14:tracePt t="33273" x="9024938" y="3871913"/>
          <p14:tracePt t="33617" x="9020175" y="3871913"/>
          <p14:tracePt t="33625" x="8967788" y="3871913"/>
          <p14:tracePt t="33633" x="8920163" y="3871913"/>
          <p14:tracePt t="33640" x="8901113" y="3871913"/>
          <p14:tracePt t="33649" x="8882063" y="3871913"/>
          <p14:tracePt t="33657" x="8872538" y="3871913"/>
          <p14:tracePt t="33673" x="8858250" y="3867150"/>
          <p14:tracePt t="33681" x="8848725" y="3857625"/>
          <p14:tracePt t="33697" x="8834438" y="3852863"/>
          <p14:tracePt t="33705" x="8820150" y="3848100"/>
          <p14:tracePt t="33713" x="8796338" y="3838575"/>
          <p14:tracePt t="33721" x="8786813" y="3833813"/>
          <p14:tracePt t="33729" x="8767763" y="3824288"/>
          <p14:tracePt t="33737" x="8734425" y="3800475"/>
          <p14:tracePt t="33744" x="8691563" y="3771900"/>
          <p14:tracePt t="33753" x="8629650" y="3733800"/>
          <p14:tracePt t="33761" x="8567738" y="3686175"/>
          <p14:tracePt t="33769" x="8472488" y="3624263"/>
          <p14:tracePt t="33777" x="8367713" y="3538538"/>
          <p14:tracePt t="33784" x="8243888" y="3438525"/>
          <p14:tracePt t="33793" x="8134350" y="3328988"/>
          <p14:tracePt t="33801" x="8010525" y="3224213"/>
          <p14:tracePt t="33809" x="7920038" y="3133725"/>
          <p14:tracePt t="33817" x="7810500" y="3033713"/>
          <p14:tracePt t="33825" x="7739063" y="2962275"/>
          <p14:tracePt t="33833" x="7677150" y="2890838"/>
          <p14:tracePt t="33841" x="7620000" y="2828925"/>
          <p14:tracePt t="33849" x="7581900" y="2776538"/>
          <p14:tracePt t="33857" x="7553325" y="2714625"/>
          <p14:tracePt t="33865" x="7534275" y="2671763"/>
          <p14:tracePt t="33873" x="7510463" y="2638425"/>
          <p14:tracePt t="33881" x="7500938" y="2605088"/>
          <p14:tracePt t="33889" x="7486650" y="2581275"/>
          <p14:tracePt t="33897" x="7486650" y="2566988"/>
          <p14:tracePt t="33905" x="7486650" y="2552700"/>
          <p14:tracePt t="33913" x="7481888" y="2528888"/>
          <p14:tracePt t="33920" x="7481888" y="2524125"/>
          <p14:tracePt t="33937" x="7481888" y="2519363"/>
          <p14:tracePt t="33961" x="7481888" y="2514600"/>
          <p14:tracePt t="33993" x="7486650" y="2509838"/>
          <p14:tracePt t="34009" x="7491413" y="2505075"/>
          <p14:tracePt t="34017" x="7491413" y="2500313"/>
          <p14:tracePt t="34025" x="7496175" y="2500313"/>
          <p14:tracePt t="34033" x="7505700" y="2495550"/>
          <p14:tracePt t="34056" x="7519988" y="2490788"/>
          <p14:tracePt t="34065" x="7524750" y="2490788"/>
          <p14:tracePt t="34080" x="7534275" y="2481263"/>
          <p14:tracePt t="34097" x="7543800" y="2481263"/>
          <p14:tracePt t="34105" x="7548563" y="2481263"/>
          <p14:tracePt t="34113" x="7553325" y="2481263"/>
          <p14:tracePt t="34120" x="7558088" y="2481263"/>
          <p14:tracePt t="34129" x="7567613" y="2476500"/>
          <p14:tracePt t="34161" x="7572375" y="2476500"/>
          <p14:tracePt t="34185" x="7577138" y="2476500"/>
          <p14:tracePt t="34201" x="7586663" y="2476500"/>
          <p14:tracePt t="34217" x="7596188" y="2476500"/>
          <p14:tracePt t="34225" x="7600950" y="2476500"/>
          <p14:tracePt t="34233" x="7620000" y="2476500"/>
          <p14:tracePt t="34249" x="7639050" y="2486025"/>
          <p14:tracePt t="34273" x="7643813" y="2486025"/>
          <p14:tracePt t="34449" x="7653338" y="2486025"/>
          <p14:tracePt t="34457" x="7653338" y="2481263"/>
          <p14:tracePt t="34473" x="7653338" y="2471738"/>
          <p14:tracePt t="34480" x="7643813" y="2471738"/>
          <p14:tracePt t="34489" x="7600950" y="2471738"/>
          <p14:tracePt t="34497" x="7553325" y="2471738"/>
          <p14:tracePt t="34505" x="7524750" y="2471738"/>
          <p14:tracePt t="34513" x="7519988" y="2471738"/>
          <p14:tracePt t="34793" x="7505700" y="2471738"/>
          <p14:tracePt t="34801" x="7491413" y="2462213"/>
          <p14:tracePt t="34809" x="7462838" y="2462213"/>
          <p14:tracePt t="34817" x="7429500" y="2452688"/>
          <p14:tracePt t="34825" x="7391400" y="2447925"/>
          <p14:tracePt t="34833" x="7362825" y="2447925"/>
          <p14:tracePt t="34841" x="7339013" y="2447925"/>
          <p14:tracePt t="34848" x="7310438" y="2447925"/>
          <p14:tracePt t="34857" x="7305675" y="2447925"/>
          <p14:tracePt t="34864" x="7291388" y="2447925"/>
          <p14:tracePt t="34889" x="7286625" y="2447925"/>
          <p14:tracePt t="34953" x="7281863" y="2447925"/>
          <p14:tracePt t="34969" x="7281863" y="2452688"/>
          <p14:tracePt t="34977" x="7272338" y="2462213"/>
          <p14:tracePt t="35001" x="7272338" y="2466975"/>
          <p14:tracePt t="35009" x="7272338" y="2476500"/>
          <p14:tracePt t="35017" x="7277100" y="2481263"/>
          <p14:tracePt t="35025" x="7286625" y="2486025"/>
          <p14:tracePt t="35032" x="7296150" y="2490788"/>
          <p14:tracePt t="35041" x="7296150" y="2495550"/>
          <p14:tracePt t="35049" x="7296150" y="2500313"/>
          <p14:tracePt t="35057" x="7300913" y="2500313"/>
          <p14:tracePt t="35073" x="7305675" y="2500313"/>
          <p14:tracePt t="35113" x="7310438" y="2500313"/>
          <p14:tracePt t="35129" x="7315200" y="2500313"/>
          <p14:tracePt t="35161" x="7319963" y="2500313"/>
          <p14:tracePt t="35169" x="7329488" y="2500313"/>
          <p14:tracePt t="35185" x="7339013" y="2500313"/>
          <p14:tracePt t="35217" x="7348538" y="2500313"/>
          <p14:tracePt t="35225" x="7353300" y="2500313"/>
          <p14:tracePt t="35273" x="7358063" y="2495550"/>
          <p14:tracePt t="35281" x="7348538" y="2471738"/>
          <p14:tracePt t="35289" x="7329488" y="2457450"/>
          <p14:tracePt t="35297" x="7315200" y="2457450"/>
          <p14:tracePt t="35753" x="7315200" y="2466975"/>
          <p14:tracePt t="35769" x="7315200" y="2486025"/>
          <p14:tracePt t="35785" x="7315200" y="2490788"/>
          <p14:tracePt t="35793" x="7319963" y="2490788"/>
          <p14:tracePt t="35801" x="7329488" y="2495550"/>
          <p14:tracePt t="35809" x="7348538" y="2500313"/>
          <p14:tracePt t="35817" x="7353300" y="2500313"/>
          <p14:tracePt t="35825" x="7367588" y="2505075"/>
          <p14:tracePt t="35833" x="7391400" y="2509838"/>
          <p14:tracePt t="35841" x="7400925" y="2519363"/>
          <p14:tracePt t="35849" x="7419975" y="2519363"/>
          <p14:tracePt t="35857" x="7434263" y="2519363"/>
          <p14:tracePt t="35865" x="7458075" y="2524125"/>
          <p14:tracePt t="35873" x="7481888" y="2533650"/>
          <p14:tracePt t="35889" x="7500938" y="2533650"/>
          <p14:tracePt t="35897" x="7524750" y="2543175"/>
          <p14:tracePt t="35905" x="7534275" y="2543175"/>
          <p14:tracePt t="35912" x="7548563" y="2543175"/>
          <p14:tracePt t="35921" x="7553325" y="2543175"/>
          <p14:tracePt t="35929" x="7572375" y="2543175"/>
          <p14:tracePt t="35937" x="7581900" y="2543175"/>
          <p14:tracePt t="35945" x="7596188" y="2543175"/>
          <p14:tracePt t="35953" x="7610475" y="2543175"/>
          <p14:tracePt t="35961" x="7634288" y="2543175"/>
          <p14:tracePt t="35969" x="7658100" y="2543175"/>
          <p14:tracePt t="35977" x="7686675" y="2543175"/>
          <p14:tracePt t="35985" x="7696200" y="2543175"/>
          <p14:tracePt t="36001" x="7705725" y="2543175"/>
          <p14:tracePt t="36169" x="7691438" y="2533650"/>
          <p14:tracePt t="36481" x="7686675" y="2533650"/>
          <p14:tracePt t="36497" x="7672388" y="2533650"/>
          <p14:tracePt t="36609" x="7667625" y="2533650"/>
          <p14:tracePt t="36617" x="7658100" y="2533650"/>
          <p14:tracePt t="36633" x="7653338" y="2528888"/>
          <p14:tracePt t="36641" x="7643813" y="2519363"/>
          <p14:tracePt t="36657" x="7643813" y="2514600"/>
          <p14:tracePt t="36681" x="7639050" y="2505075"/>
          <p14:tracePt t="36705" x="7634288" y="2500313"/>
          <p14:tracePt t="36713" x="7629525" y="2500313"/>
          <p14:tracePt t="36721" x="7624763" y="2500313"/>
          <p14:tracePt t="36729" x="7615238" y="2500313"/>
          <p14:tracePt t="36737" x="7596188" y="2500313"/>
          <p14:tracePt t="36744" x="7581900" y="2500313"/>
          <p14:tracePt t="36753" x="7562850" y="2500313"/>
          <p14:tracePt t="36761" x="7543800" y="2500313"/>
          <p14:tracePt t="36769" x="7529513" y="2500313"/>
          <p14:tracePt t="36777" x="7519988" y="2500313"/>
          <p14:tracePt t="36785" x="7515225" y="2500313"/>
          <p14:tracePt t="36793" x="7505700" y="2500313"/>
          <p14:tracePt t="36801" x="7500938" y="2500313"/>
          <p14:tracePt t="36825" x="7496175" y="2500313"/>
          <p14:tracePt t="36873" x="7496175" y="2495550"/>
          <p14:tracePt t="36881" x="7496175" y="2481263"/>
          <p14:tracePt t="36889" x="7505700" y="2471738"/>
          <p14:tracePt t="36897" x="7505700" y="2466975"/>
          <p14:tracePt t="36905" x="7529513" y="2457450"/>
          <p14:tracePt t="36913" x="7543800" y="2443163"/>
          <p14:tracePt t="36921" x="7558088" y="2433638"/>
          <p14:tracePt t="36929" x="7577138" y="2424113"/>
          <p14:tracePt t="36937" x="7605713" y="2405063"/>
          <p14:tracePt t="36945" x="7624763" y="2390775"/>
          <p14:tracePt t="36953" x="7648575" y="2362200"/>
          <p14:tracePt t="36961" x="7667625" y="2347913"/>
          <p14:tracePt t="36969" x="7686675" y="2319338"/>
          <p14:tracePt t="36977" x="7696200" y="2305050"/>
          <p14:tracePt t="36985" x="7705725" y="2295525"/>
          <p14:tracePt t="36993" x="7710488" y="2286000"/>
          <p14:tracePt t="37001" x="7720013" y="2276475"/>
          <p14:tracePt t="37009" x="7724775" y="2271713"/>
          <p14:tracePt t="37017" x="7729538" y="2262188"/>
          <p14:tracePt t="37041" x="7734300" y="2257425"/>
          <p14:tracePt t="37049" x="7739063" y="2257425"/>
          <p14:tracePt t="37065" x="7743825" y="2257425"/>
          <p14:tracePt t="37073" x="7748588" y="2257425"/>
          <p14:tracePt t="37080" x="7758113" y="2257425"/>
          <p14:tracePt t="37089" x="7762875" y="2257425"/>
          <p14:tracePt t="37097" x="7772400" y="2257425"/>
          <p14:tracePt t="37105" x="7791450" y="2257425"/>
          <p14:tracePt t="37113" x="7815263" y="2252663"/>
          <p14:tracePt t="37121" x="7824788" y="2252663"/>
          <p14:tracePt t="37129" x="7839075" y="2252663"/>
          <p14:tracePt t="37137" x="7843838" y="2252663"/>
          <p14:tracePt t="37265" x="7848600" y="2252663"/>
          <p14:tracePt t="37393" x="7853363" y="2257425"/>
          <p14:tracePt t="37401" x="7872413" y="2257425"/>
          <p14:tracePt t="37409" x="7891463" y="2257425"/>
          <p14:tracePt t="37417" x="7910513" y="2252663"/>
          <p14:tracePt t="37424" x="7920038" y="2252663"/>
          <p14:tracePt t="37433" x="7929563" y="2247900"/>
          <p14:tracePt t="37585" x="7929563" y="2252663"/>
          <p14:tracePt t="37593" x="7924800" y="2257425"/>
          <p14:tracePt t="37601" x="7920038" y="2257425"/>
          <p14:tracePt t="37609" x="7915275" y="2262188"/>
          <p14:tracePt t="37617" x="7905750" y="2266950"/>
          <p14:tracePt t="37625" x="7900988" y="2266950"/>
          <p14:tracePt t="37633" x="7886700" y="2271713"/>
          <p14:tracePt t="37641" x="7886700" y="2276475"/>
          <p14:tracePt t="37649" x="7872413" y="2281238"/>
          <p14:tracePt t="37657" x="7853363" y="2286000"/>
          <p14:tracePt t="37665" x="7839075" y="2290763"/>
          <p14:tracePt t="37673" x="7815263" y="2300288"/>
          <p14:tracePt t="37680" x="7800975" y="2305050"/>
          <p14:tracePt t="37688" x="7786688" y="2314575"/>
          <p14:tracePt t="37697" x="7753350" y="2328863"/>
          <p14:tracePt t="37705" x="7739063" y="2338388"/>
          <p14:tracePt t="37713" x="7710488" y="2347913"/>
          <p14:tracePt t="37720" x="7691438" y="2357438"/>
          <p14:tracePt t="37729" x="7653338" y="2366963"/>
          <p14:tracePt t="37737" x="7639050" y="2376488"/>
          <p14:tracePt t="37745" x="7615238" y="2386013"/>
          <p14:tracePt t="37753" x="7591425" y="2400300"/>
          <p14:tracePt t="37760" x="7581900" y="2405063"/>
          <p14:tracePt t="37769" x="7543800" y="2414588"/>
          <p14:tracePt t="37777" x="7519988" y="2428875"/>
          <p14:tracePt t="37785" x="7505700" y="2433638"/>
          <p14:tracePt t="37792" x="7477125" y="2452688"/>
          <p14:tracePt t="37801" x="7467600" y="2452688"/>
          <p14:tracePt t="37809" x="7448550" y="2462213"/>
          <p14:tracePt t="37817" x="7434263" y="2466975"/>
          <p14:tracePt t="37825" x="7410450" y="2486025"/>
          <p14:tracePt t="37833" x="7400925" y="2490788"/>
          <p14:tracePt t="37841" x="7386638" y="2500313"/>
          <p14:tracePt t="37849" x="7362825" y="2514600"/>
          <p14:tracePt t="37857" x="7348538" y="2519363"/>
          <p14:tracePt t="37865" x="7339013" y="2528888"/>
          <p14:tracePt t="37873" x="7334250" y="2533650"/>
          <p14:tracePt t="37880" x="7319963" y="2538413"/>
          <p14:tracePt t="37889" x="7310438" y="2543175"/>
          <p14:tracePt t="37905" x="7300913" y="2552700"/>
          <p14:tracePt t="37913" x="7296150" y="2552700"/>
          <p14:tracePt t="37920" x="7291388" y="2552700"/>
          <p14:tracePt t="37929" x="7281863" y="2557463"/>
          <p14:tracePt t="37937" x="7277100" y="2557463"/>
          <p14:tracePt t="37953" x="7272338" y="2562225"/>
          <p14:tracePt t="37961" x="7267575" y="2562225"/>
          <p14:tracePt t="37968" x="7262813" y="2562225"/>
          <p14:tracePt t="37977" x="7258050" y="2562225"/>
          <p14:tracePt t="38001" x="7253288" y="2562225"/>
          <p14:tracePt t="38128" x="7248525" y="2562225"/>
          <p14:tracePt t="38161" x="7243763" y="2562225"/>
          <p14:tracePt t="38329" x="7239000" y="2566988"/>
          <p14:tracePt t="38377" x="7239000" y="2571750"/>
          <p14:tracePt t="38400" x="7239000" y="2576513"/>
          <p14:tracePt t="38417" x="7239000" y="2581275"/>
          <p14:tracePt t="38425" x="7243763" y="2581275"/>
          <p14:tracePt t="38433" x="7248525" y="2586038"/>
          <p14:tracePt t="38457" x="7258050" y="2590800"/>
          <p14:tracePt t="38473" x="7262813" y="2595563"/>
          <p14:tracePt t="38489" x="7267575" y="2600325"/>
          <p14:tracePt t="38504" x="7272338" y="2605088"/>
          <p14:tracePt t="38513" x="7281863" y="2614613"/>
          <p14:tracePt t="38521" x="7286625" y="2619375"/>
          <p14:tracePt t="38529" x="7291388" y="2624138"/>
          <p14:tracePt t="38537" x="7296150" y="2628900"/>
          <p14:tracePt t="38544" x="7305675" y="2633663"/>
          <p14:tracePt t="38561" x="7319963" y="2652713"/>
          <p14:tracePt t="38577" x="7329488" y="2662238"/>
          <p14:tracePt t="38585" x="7334250" y="2667000"/>
          <p14:tracePt t="38593" x="7348538" y="2671763"/>
          <p14:tracePt t="38600" x="7353300" y="2676525"/>
          <p14:tracePt t="38609" x="7367588" y="2686050"/>
          <p14:tracePt t="38617" x="7372350" y="2690813"/>
          <p14:tracePt t="38625" x="7391400" y="2700338"/>
          <p14:tracePt t="38633" x="7400925" y="2709863"/>
          <p14:tracePt t="38641" x="7415213" y="2719388"/>
          <p14:tracePt t="38649" x="7434263" y="2724150"/>
          <p14:tracePt t="38657" x="7443788" y="2733675"/>
          <p14:tracePt t="38664" x="7448550" y="2738438"/>
          <p14:tracePt t="38673" x="7453313" y="2747963"/>
          <p14:tracePt t="38681" x="7467600" y="2757488"/>
          <p14:tracePt t="38689" x="7477125" y="2767013"/>
          <p14:tracePt t="38696" x="7486650" y="2771775"/>
          <p14:tracePt t="38705" x="7491413" y="2776538"/>
          <p14:tracePt t="38713" x="7496175" y="2786063"/>
          <p14:tracePt t="38721" x="7496175" y="2790825"/>
          <p14:tracePt t="38728" x="7500938" y="2795588"/>
          <p14:tracePt t="38737" x="7510463" y="2809875"/>
          <p14:tracePt t="38753" x="7515225" y="2814638"/>
          <p14:tracePt t="38761" x="7519988" y="2828925"/>
          <p14:tracePt t="38769" x="7524750" y="2828925"/>
          <p14:tracePt t="38777" x="7529513" y="2833688"/>
          <p14:tracePt t="38785" x="7534275" y="2838450"/>
          <p14:tracePt t="38793" x="7543800" y="2843213"/>
          <p14:tracePt t="38801" x="7553325" y="2852738"/>
          <p14:tracePt t="38809" x="7558088" y="2857500"/>
          <p14:tracePt t="38825" x="7562850" y="2862263"/>
          <p14:tracePt t="38833" x="7567613" y="2871788"/>
          <p14:tracePt t="38840" x="7572375" y="2876550"/>
          <p14:tracePt t="38849" x="7577138" y="2881313"/>
          <p14:tracePt t="38857" x="7581900" y="2886075"/>
          <p14:tracePt t="38865" x="7591425" y="2900363"/>
          <p14:tracePt t="38873" x="7600950" y="2909888"/>
          <p14:tracePt t="38881" x="7600950" y="2919413"/>
          <p14:tracePt t="38889" x="7610475" y="2928938"/>
          <p14:tracePt t="38897" x="7615238" y="2943225"/>
          <p14:tracePt t="38905" x="7624763" y="2952750"/>
          <p14:tracePt t="38913" x="7639050" y="2962275"/>
          <p14:tracePt t="38920" x="7639050" y="2967038"/>
          <p14:tracePt t="38929" x="7643813" y="2971800"/>
          <p14:tracePt t="38945" x="7648575" y="2976563"/>
          <p14:tracePt t="38977" x="7653338" y="2981325"/>
          <p14:tracePt t="38993" x="7653338" y="2986088"/>
          <p14:tracePt t="39001" x="7658100" y="2986088"/>
          <p14:tracePt t="39009" x="7667625" y="2995613"/>
          <p14:tracePt t="39017" x="7672388" y="3000375"/>
          <p14:tracePt t="39025" x="7677150" y="3009900"/>
          <p14:tracePt t="39049" x="7677150" y="3014663"/>
          <p14:tracePt t="39265" x="7681913" y="3014663"/>
          <p14:tracePt t="39289" x="7686675" y="3014663"/>
          <p14:tracePt t="39297" x="7691438" y="3014663"/>
          <p14:tracePt t="39537" x="7696200" y="3009900"/>
          <p14:tracePt t="39585" x="7700963" y="3005138"/>
          <p14:tracePt t="39593" x="7705725" y="3005138"/>
          <p14:tracePt t="39609" x="7710488" y="3000375"/>
          <p14:tracePt t="39617" x="7715250" y="2995613"/>
          <p14:tracePt t="39625" x="7720013" y="2990850"/>
          <p14:tracePt t="39633" x="7724775" y="2986088"/>
          <p14:tracePt t="39645" x="7729538" y="2986088"/>
          <p14:tracePt t="39652" x="7739063" y="2981325"/>
          <p14:tracePt t="39659" x="7753350" y="2976563"/>
          <p14:tracePt t="39666" x="7758113" y="2971800"/>
          <p14:tracePt t="39673" x="7767638" y="2967038"/>
          <p14:tracePt t="39681" x="7772400" y="2967038"/>
          <p14:tracePt t="39689" x="7777163" y="2962275"/>
          <p14:tracePt t="39697" x="7786688" y="2957513"/>
          <p14:tracePt t="39713" x="7805738" y="2947988"/>
          <p14:tracePt t="39729" x="7824788" y="2938463"/>
          <p14:tracePt t="39736" x="7834313" y="2938463"/>
          <p14:tracePt t="39745" x="7848600" y="2933700"/>
          <p14:tracePt t="39753" x="7853363" y="2928938"/>
          <p14:tracePt t="39761" x="7858125" y="2928938"/>
          <p14:tracePt t="39769" x="7872413" y="2924175"/>
          <p14:tracePt t="39785" x="7886700" y="2919413"/>
          <p14:tracePt t="39793" x="7896225" y="2914650"/>
          <p14:tracePt t="39801" x="7915275" y="2900363"/>
          <p14:tracePt t="39809" x="7924800" y="2895600"/>
          <p14:tracePt t="39817" x="7929563" y="2895600"/>
          <p14:tracePt t="39825" x="7948613" y="2890838"/>
          <p14:tracePt t="39833" x="7962900" y="2876550"/>
          <p14:tracePt t="39841" x="7972425" y="2871788"/>
          <p14:tracePt t="39848" x="8001000" y="2867025"/>
          <p14:tracePt t="39857" x="8005763" y="2867025"/>
          <p14:tracePt t="39865" x="8020050" y="2862263"/>
          <p14:tracePt t="39873" x="8034338" y="2857500"/>
          <p14:tracePt t="39880" x="8043863" y="2852738"/>
          <p14:tracePt t="39889" x="8053388" y="2847975"/>
          <p14:tracePt t="39896" x="8072438" y="2843213"/>
          <p14:tracePt t="39905" x="8081963" y="2838450"/>
          <p14:tracePt t="39912" x="8096250" y="2833688"/>
          <p14:tracePt t="39920" x="8105775" y="2824163"/>
          <p14:tracePt t="39929" x="8115300" y="2819400"/>
          <p14:tracePt t="39937" x="8124825" y="2809875"/>
          <p14:tracePt t="39945" x="8134350" y="2800350"/>
          <p14:tracePt t="39953" x="8139113" y="2800350"/>
          <p14:tracePt t="39961" x="8143875" y="2800350"/>
          <p14:tracePt t="39969" x="8153400" y="2795588"/>
          <p14:tracePt t="39977" x="8167688" y="2786063"/>
          <p14:tracePt t="39993" x="8172450" y="2786063"/>
          <p14:tracePt t="40001" x="8186738" y="2776538"/>
          <p14:tracePt t="40009" x="8191500" y="2776538"/>
          <p14:tracePt t="40017" x="8196263" y="2776538"/>
          <p14:tracePt t="40025" x="8201025" y="2776538"/>
          <p14:tracePt t="40033" x="8210550" y="2771775"/>
          <p14:tracePt t="40041" x="8220075" y="2767013"/>
          <p14:tracePt t="40057" x="8229600" y="2762250"/>
          <p14:tracePt t="40065" x="8239125" y="2752725"/>
          <p14:tracePt t="40073" x="8248650" y="2743200"/>
          <p14:tracePt t="40081" x="8258175" y="2743200"/>
          <p14:tracePt t="40089" x="8267700" y="2738438"/>
          <p14:tracePt t="40097" x="8281988" y="2728913"/>
          <p14:tracePt t="40105" x="8291513" y="2724150"/>
          <p14:tracePt t="40113" x="8310563" y="2719388"/>
          <p14:tracePt t="40121" x="8315325" y="2719388"/>
          <p14:tracePt t="40129" x="8320088" y="2714625"/>
          <p14:tracePt t="40145" x="8329613" y="2714625"/>
          <p14:tracePt t="40160" x="8334375" y="2709863"/>
          <p14:tracePt t="40177" x="8339138" y="2709863"/>
          <p14:tracePt t="40193" x="8343900" y="2705100"/>
          <p14:tracePt t="40201" x="8348663" y="2700338"/>
          <p14:tracePt t="40225" x="8353425" y="2695575"/>
          <p14:tracePt t="40249" x="8358188" y="2690813"/>
          <p14:tracePt t="40256" x="8362950" y="2686050"/>
          <p14:tracePt t="40273" x="8367713" y="2681288"/>
          <p14:tracePt t="40280" x="8372475" y="2681288"/>
          <p14:tracePt t="40297" x="8382000" y="2676525"/>
          <p14:tracePt t="40601" x="8372475" y="2671763"/>
          <p14:tracePt t="40633" x="8367713" y="2667000"/>
          <p14:tracePt t="40641" x="8362950" y="2662238"/>
          <p14:tracePt t="40649" x="8358188" y="2657475"/>
          <p14:tracePt t="40657" x="8353425" y="2652713"/>
          <p14:tracePt t="40665" x="8348663" y="2652713"/>
          <p14:tracePt t="40673" x="8339138" y="2643188"/>
          <p14:tracePt t="40681" x="8339138" y="2638425"/>
          <p14:tracePt t="40689" x="8334375" y="2638425"/>
          <p14:tracePt t="40705" x="8329613" y="2633663"/>
          <p14:tracePt t="40713" x="8315325" y="2628900"/>
          <p14:tracePt t="40721" x="8310563" y="2624138"/>
          <p14:tracePt t="40729" x="8305800" y="2619375"/>
          <p14:tracePt t="40737" x="8296275" y="2614613"/>
          <p14:tracePt t="40745" x="8296275" y="2609850"/>
          <p14:tracePt t="40753" x="8286750" y="2605088"/>
          <p14:tracePt t="40760" x="8281988" y="2600325"/>
          <p14:tracePt t="40768" x="8267700" y="2590800"/>
          <p14:tracePt t="40777" x="8258175" y="2586038"/>
          <p14:tracePt t="40785" x="8248650" y="2581275"/>
          <p14:tracePt t="40793" x="8239125" y="2571750"/>
          <p14:tracePt t="40801" x="8229600" y="2571750"/>
          <p14:tracePt t="40809" x="8224838" y="2566988"/>
          <p14:tracePt t="40817" x="8215313" y="2562225"/>
          <p14:tracePt t="40825" x="8210550" y="2562225"/>
          <p14:tracePt t="40832" x="8201025" y="2552700"/>
          <p14:tracePt t="40841" x="8196263" y="2547938"/>
          <p14:tracePt t="40849" x="8191500" y="2543175"/>
          <p14:tracePt t="40857" x="8177213" y="2533650"/>
          <p14:tracePt t="40865" x="8167688" y="2524125"/>
          <p14:tracePt t="40873" x="8153400" y="2514600"/>
          <p14:tracePt t="40881" x="8139113" y="2495550"/>
          <p14:tracePt t="40889" x="8129588" y="2490788"/>
          <p14:tracePt t="40897" x="8115300" y="2481263"/>
          <p14:tracePt t="40905" x="8105775" y="2471738"/>
          <p14:tracePt t="40913" x="8096250" y="2466975"/>
          <p14:tracePt t="40922" x="8086725" y="2457450"/>
          <p14:tracePt t="40937" x="8072438" y="2447925"/>
          <p14:tracePt t="40953" x="8067675" y="2443163"/>
          <p14:tracePt t="40961" x="8062913" y="2433638"/>
          <p14:tracePt t="40969" x="8053388" y="2428875"/>
          <p14:tracePt t="40977" x="8048625" y="2424113"/>
          <p14:tracePt t="40985" x="8043863" y="2414588"/>
          <p14:tracePt t="40993" x="8039100" y="2405063"/>
          <p14:tracePt t="41001" x="8020050" y="2381250"/>
          <p14:tracePt t="41008" x="8015288" y="2371725"/>
          <p14:tracePt t="41017" x="8001000" y="2347913"/>
          <p14:tracePt t="41024" x="8001000" y="2343150"/>
          <p14:tracePt t="41033" x="7996238" y="2328863"/>
          <p14:tracePt t="41041" x="7991475" y="2324100"/>
          <p14:tracePt t="41049" x="7986713" y="2324100"/>
          <p14:tracePt t="41057" x="7986713" y="2314575"/>
          <p14:tracePt t="41065" x="7967663" y="2295525"/>
          <p14:tracePt t="41089" x="7962900" y="2286000"/>
          <p14:tracePt t="41097" x="7962900" y="2276475"/>
          <p14:tracePt t="41105" x="7962900" y="2271713"/>
          <p14:tracePt t="41113" x="7948613" y="2247900"/>
          <p14:tracePt t="41121" x="7943850" y="2238375"/>
          <p14:tracePt t="41129" x="7939088" y="2224088"/>
          <p14:tracePt t="41137" x="7934325" y="2214563"/>
          <p14:tracePt t="41145" x="7934325" y="2205038"/>
          <p14:tracePt t="41153" x="7924800" y="2195513"/>
          <p14:tracePt t="41169" x="7920038" y="2181225"/>
          <p14:tracePt t="41193" x="7915275" y="2181225"/>
          <p14:tracePt t="41313" x="7905750" y="2181225"/>
          <p14:tracePt t="41353" x="7900988" y="2181225"/>
          <p14:tracePt t="41361" x="7896225" y="2181225"/>
          <p14:tracePt t="41369" x="7886700" y="2181225"/>
          <p14:tracePt t="41377" x="7877175" y="2181225"/>
          <p14:tracePt t="41385" x="7872413" y="2181225"/>
          <p14:tracePt t="41393" x="7867650" y="2181225"/>
          <p14:tracePt t="41401" x="7853363" y="2185988"/>
          <p14:tracePt t="41417" x="7853363" y="2190750"/>
          <p14:tracePt t="41425" x="7843838" y="2200275"/>
          <p14:tracePt t="41433" x="7834313" y="2205038"/>
          <p14:tracePt t="41441" x="7829550" y="2209800"/>
          <p14:tracePt t="41449" x="7815263" y="2214563"/>
          <p14:tracePt t="41457" x="7805738" y="2219325"/>
          <p14:tracePt t="41464" x="7796213" y="2224088"/>
          <p14:tracePt t="41473" x="7786688" y="2228850"/>
          <p14:tracePt t="41481" x="7767638" y="2233613"/>
          <p14:tracePt t="41489" x="7753350" y="2233613"/>
          <p14:tracePt t="41496" x="7739063" y="2238375"/>
          <p14:tracePt t="41505" x="7724775" y="2247900"/>
          <p14:tracePt t="41513" x="7715250" y="2247900"/>
          <p14:tracePt t="41521" x="7705725" y="2252663"/>
          <p14:tracePt t="41528" x="7686675" y="2262188"/>
          <p14:tracePt t="41537" x="7667625" y="2266950"/>
          <p14:tracePt t="41545" x="7648575" y="2276475"/>
          <p14:tracePt t="41553" x="7629525" y="2286000"/>
          <p14:tracePt t="41561" x="7610475" y="2290763"/>
          <p14:tracePt t="41569" x="7596188" y="2309813"/>
          <p14:tracePt t="41577" x="7553325" y="2328863"/>
          <p14:tracePt t="41585" x="7539038" y="2343150"/>
          <p14:tracePt t="41593" x="7515225" y="2352675"/>
          <p14:tracePt t="41601" x="7491413" y="2371725"/>
          <p14:tracePt t="41609" x="7477125" y="2381250"/>
          <p14:tracePt t="41617" x="7448550" y="2405063"/>
          <p14:tracePt t="41625" x="7443788" y="2409825"/>
          <p14:tracePt t="41633" x="7424738" y="2433638"/>
          <p14:tracePt t="41641" x="7410450" y="2443163"/>
          <p14:tracePt t="41649" x="7396163" y="2452688"/>
          <p14:tracePt t="41657" x="7377113" y="2476500"/>
          <p14:tracePt t="41665" x="7367588" y="2481263"/>
          <p14:tracePt t="41672" x="7353300" y="2490788"/>
          <p14:tracePt t="41681" x="7329488" y="2509838"/>
          <p14:tracePt t="41689" x="7315200" y="2514600"/>
          <p14:tracePt t="41697" x="7291388" y="2533650"/>
          <p14:tracePt t="41705" x="7286625" y="2533650"/>
          <p14:tracePt t="41713" x="7267575" y="2538413"/>
          <p14:tracePt t="41721" x="7253288" y="2552700"/>
          <p14:tracePt t="41729" x="7243763" y="2557463"/>
          <p14:tracePt t="41736" x="7239000" y="2562225"/>
          <p14:tracePt t="41745" x="7234238" y="2562225"/>
          <p14:tracePt t="41753" x="7224713" y="2562225"/>
          <p14:tracePt t="41761" x="7219950" y="2562225"/>
          <p14:tracePt t="41793" x="7215188" y="2566988"/>
          <p14:tracePt t="41825" x="7210425" y="2566988"/>
          <p14:tracePt t="41849" x="7205663" y="2566988"/>
          <p14:tracePt t="41929" x="7200900" y="2571750"/>
          <p14:tracePt t="41945" x="7200900" y="2576513"/>
          <p14:tracePt t="41953" x="7200900" y="2586038"/>
          <p14:tracePt t="41969" x="7205663" y="2595563"/>
          <p14:tracePt t="41977" x="7210425" y="2605088"/>
          <p14:tracePt t="41985" x="7224713" y="2614613"/>
          <p14:tracePt t="41993" x="7239000" y="2638425"/>
          <p14:tracePt t="42001" x="7253288" y="2652713"/>
          <p14:tracePt t="42009" x="7262813" y="2676525"/>
          <p14:tracePt t="42017" x="7291388" y="2714625"/>
          <p14:tracePt t="42025" x="7310438" y="2747963"/>
          <p14:tracePt t="42033" x="7334250" y="2781300"/>
          <p14:tracePt t="42041" x="7367588" y="2824163"/>
          <p14:tracePt t="42049" x="7396163" y="2857500"/>
          <p14:tracePt t="42057" x="7424738" y="2890838"/>
          <p14:tracePt t="42065" x="7434263" y="2900363"/>
          <p14:tracePt t="42073" x="7453313" y="2924175"/>
          <p14:tracePt t="42081" x="7477125" y="2943225"/>
          <p14:tracePt t="42089" x="7491413" y="2962275"/>
          <p14:tracePt t="42097" x="7510463" y="2976563"/>
          <p14:tracePt t="42105" x="7515225" y="2981325"/>
          <p14:tracePt t="42113" x="7529513" y="2986088"/>
          <p14:tracePt t="42121" x="7553325" y="3005138"/>
          <p14:tracePt t="42129" x="7562850" y="3014663"/>
          <p14:tracePt t="42137" x="7567613" y="3019425"/>
          <p14:tracePt t="42145" x="7586663" y="3033713"/>
          <p14:tracePt t="42153" x="7596188" y="3043238"/>
          <p14:tracePt t="42161" x="7610475" y="3062288"/>
          <p14:tracePt t="42169" x="7624763" y="3071813"/>
          <p14:tracePt t="42177" x="7629525" y="3086100"/>
          <p14:tracePt t="42185" x="7634288" y="3090863"/>
          <p14:tracePt t="42193" x="7634288" y="3095625"/>
          <p14:tracePt t="42200" x="7639050" y="3100388"/>
          <p14:tracePt t="42257" x="7643813" y="3100388"/>
          <p14:tracePt t="42280" x="7653338" y="3100388"/>
          <p14:tracePt t="42289" x="7677150" y="3095625"/>
          <p14:tracePt t="42297" x="7710488" y="3067050"/>
          <p14:tracePt t="42305" x="7762875" y="3038475"/>
          <p14:tracePt t="42313" x="7824788" y="3009900"/>
          <p14:tracePt t="42321" x="7910513" y="2967038"/>
          <p14:tracePt t="42329" x="8001000" y="2919413"/>
          <p14:tracePt t="42336" x="8124825" y="2871788"/>
          <p14:tracePt t="42345" x="8229600" y="2828925"/>
          <p14:tracePt t="42353" x="8320088" y="2786063"/>
          <p14:tracePt t="42361" x="8386763" y="2762250"/>
          <p14:tracePt t="42369" x="8439150" y="2733675"/>
          <p14:tracePt t="42377" x="8472488" y="2714625"/>
          <p14:tracePt t="42385" x="8482013" y="2705100"/>
          <p14:tracePt t="42401" x="8486775" y="2700338"/>
          <p14:tracePt t="42505" x="8491538" y="2695575"/>
          <p14:tracePt t="42521" x="8482013" y="2686050"/>
          <p14:tracePt t="42529" x="8477250" y="2686050"/>
          <p14:tracePt t="42536" x="8443913" y="2662238"/>
          <p14:tracePt t="42545" x="8401050" y="2628900"/>
          <p14:tracePt t="42553" x="8339138" y="2571750"/>
          <p14:tracePt t="42561" x="8272463" y="2490788"/>
          <p14:tracePt t="42569" x="8215313" y="2409825"/>
          <p14:tracePt t="42577" x="8143875" y="2314575"/>
          <p14:tracePt t="42585" x="8105775" y="2243138"/>
          <p14:tracePt t="42593" x="8077200" y="2176463"/>
          <p14:tracePt t="42600" x="8058150" y="2143125"/>
          <p14:tracePt t="42608" x="8048625" y="2124075"/>
          <p14:tracePt t="42617" x="8043863" y="2109788"/>
          <p14:tracePt t="42633" x="8043863" y="2105025"/>
          <p14:tracePt t="42721" x="8039100" y="2105025"/>
          <p14:tracePt t="42761" x="8034338" y="2105025"/>
          <p14:tracePt t="42777" x="8034338" y="2109788"/>
          <p14:tracePt t="42793" x="8034338" y="2114550"/>
          <p14:tracePt t="42801" x="8034338" y="2119313"/>
          <p14:tracePt t="42809" x="8034338" y="2124075"/>
          <p14:tracePt t="42817" x="8034338" y="2133600"/>
          <p14:tracePt t="42825" x="8029575" y="2143125"/>
          <p14:tracePt t="42833" x="8024813" y="2162175"/>
          <p14:tracePt t="42840" x="8015288" y="2171700"/>
          <p14:tracePt t="42849" x="8001000" y="2195513"/>
          <p14:tracePt t="42857" x="7986713" y="2209800"/>
          <p14:tracePt t="42865" x="7958138" y="2238375"/>
          <p14:tracePt t="42873" x="7915275" y="2271713"/>
          <p14:tracePt t="42881" x="7829550" y="2314575"/>
          <p14:tracePt t="42888" x="7715250" y="2347913"/>
          <p14:tracePt t="42897" x="7591425" y="2395538"/>
          <p14:tracePt t="42905" x="7467600" y="2405063"/>
          <p14:tracePt t="42913" x="7372350" y="2428875"/>
          <p14:tracePt t="42921" x="7277100" y="2428875"/>
          <p14:tracePt t="42930" x="7200900" y="2428875"/>
          <p14:tracePt t="42937" x="7143750" y="2433638"/>
          <p14:tracePt t="42945" x="7105650" y="2443163"/>
          <p14:tracePt t="42953" x="7100888" y="2447925"/>
          <p14:tracePt t="43081" x="7115175" y="2447925"/>
          <p14:tracePt t="43088" x="7134225" y="2452688"/>
          <p14:tracePt t="43096" x="7153275" y="2452688"/>
          <p14:tracePt t="43105" x="7181850" y="2452688"/>
          <p14:tracePt t="43113" x="7215188" y="2457450"/>
          <p14:tracePt t="43120" x="7253288" y="2457450"/>
          <p14:tracePt t="43129" x="7291388" y="2457450"/>
          <p14:tracePt t="43137" x="7329488" y="2457450"/>
          <p14:tracePt t="43145" x="7339013" y="2457450"/>
          <p14:tracePt t="43152" x="7348538" y="2452688"/>
          <p14:tracePt t="43160" x="7358063" y="2443163"/>
          <p14:tracePt t="43169" x="7358063" y="2433638"/>
          <p14:tracePt t="43177" x="7358063" y="2424113"/>
          <p14:tracePt t="43185" x="7358063" y="2414588"/>
          <p14:tracePt t="43193" x="7358063" y="2409825"/>
          <p14:tracePt t="43200" x="7358063" y="2405063"/>
          <p14:tracePt t="43209" x="7358063" y="2400300"/>
          <p14:tracePt t="43289" x="7353300" y="2386013"/>
          <p14:tracePt t="43305" x="7339013" y="2381250"/>
          <p14:tracePt t="43336" x="7334250" y="2381250"/>
          <p14:tracePt t="43433" x="7329488" y="2381250"/>
          <p14:tracePt t="43441" x="7319963" y="2400300"/>
          <p14:tracePt t="43449" x="7310438" y="2414588"/>
          <p14:tracePt t="43457" x="7296150" y="2433638"/>
          <p14:tracePt t="43465" x="7272338" y="2457450"/>
          <p14:tracePt t="43473" x="7253288" y="2481263"/>
          <p14:tracePt t="43481" x="7224713" y="2524125"/>
          <p14:tracePt t="43489" x="7200900" y="2547938"/>
          <p14:tracePt t="43497" x="7177088" y="2576513"/>
          <p14:tracePt t="43505" x="7129463" y="2609850"/>
          <p14:tracePt t="43513" x="7105650" y="2624138"/>
          <p14:tracePt t="43521" x="7072313" y="2652713"/>
          <p14:tracePt t="43529" x="7038975" y="2671763"/>
          <p14:tracePt t="43537" x="7024688" y="2681288"/>
          <p14:tracePt t="43545" x="7019925" y="2686050"/>
          <p14:tracePt t="43553" x="7010400" y="2695575"/>
          <p14:tracePt t="43721" x="7010400" y="2700338"/>
          <p14:tracePt t="43737" x="7010400" y="2709863"/>
          <p14:tracePt t="43745" x="7029450" y="2733675"/>
          <p14:tracePt t="43753" x="7058025" y="2762250"/>
          <p14:tracePt t="43761" x="7081838" y="2795588"/>
          <p14:tracePt t="43768" x="7119938" y="2838450"/>
          <p14:tracePt t="43776" x="7153275" y="2876550"/>
          <p14:tracePt t="43785" x="7210425" y="2919413"/>
          <p14:tracePt t="43793" x="7234238" y="2947988"/>
          <p14:tracePt t="43801" x="7277100" y="2976563"/>
          <p14:tracePt t="43809" x="7286625" y="2986088"/>
          <p14:tracePt t="43817" x="7296150" y="2995613"/>
          <p14:tracePt t="43825" x="7300913" y="3000375"/>
          <p14:tracePt t="43832" x="7305675" y="3000375"/>
          <p14:tracePt t="43913" x="7315200" y="3000375"/>
          <p14:tracePt t="43920" x="7324725" y="2995613"/>
          <p14:tracePt t="43929" x="7329488" y="2976563"/>
          <p14:tracePt t="43936" x="7334250" y="2957513"/>
          <p14:tracePt t="43945" x="7353300" y="2924175"/>
          <p14:tracePt t="43953" x="7367588" y="2881313"/>
          <p14:tracePt t="43960" x="7396163" y="2838450"/>
          <p14:tracePt t="43969" x="7419975" y="2786063"/>
          <p14:tracePt t="43977" x="7458075" y="2733675"/>
          <p14:tracePt t="43985" x="7467600" y="2700338"/>
          <p14:tracePt t="43993" x="7496175" y="2657475"/>
          <p14:tracePt t="44001" x="7510463" y="2643188"/>
          <p14:tracePt t="44009" x="7524750" y="2628900"/>
          <p14:tracePt t="44017" x="7534275" y="2614613"/>
          <p14:tracePt t="44025" x="7543800" y="2605088"/>
          <p14:tracePt t="44033" x="7548563" y="2600325"/>
          <p14:tracePt t="44049" x="7553325" y="2600325"/>
          <p14:tracePt t="44177" x="7558088" y="2595563"/>
          <p14:tracePt t="44185" x="7558088" y="2581275"/>
          <p14:tracePt t="44193" x="7558088" y="2571750"/>
          <p14:tracePt t="44201" x="7558088" y="2557463"/>
          <p14:tracePt t="44209" x="7548563" y="2533650"/>
          <p14:tracePt t="44216" x="7534275" y="2519363"/>
          <p14:tracePt t="44225" x="7515225" y="2486025"/>
          <p14:tracePt t="44233" x="7496175" y="2452688"/>
          <p14:tracePt t="44240" x="7477125" y="2419350"/>
          <p14:tracePt t="44249" x="7458075" y="2395538"/>
          <p14:tracePt t="44257" x="7443788" y="2376488"/>
          <p14:tracePt t="44265" x="7429500" y="2362200"/>
          <p14:tracePt t="44273" x="7415213" y="2347913"/>
          <p14:tracePt t="44281" x="7396163" y="2328863"/>
          <p14:tracePt t="44289" x="7386638" y="2314575"/>
          <p14:tracePt t="44297" x="7362825" y="2290763"/>
          <p14:tracePt t="44304" x="7353300" y="2271713"/>
          <p14:tracePt t="44312" x="7339013" y="2252663"/>
          <p14:tracePt t="44321" x="7339013" y="2247900"/>
          <p14:tracePt t="44473" x="7334250" y="2247900"/>
          <p14:tracePt t="44505" x="7319963" y="2252663"/>
          <p14:tracePt t="44513" x="7315200" y="2262188"/>
          <p14:tracePt t="44521" x="7300913" y="2290763"/>
          <p14:tracePt t="44529" x="7291388" y="2314575"/>
          <p14:tracePt t="44537" x="7277100" y="2357438"/>
          <p14:tracePt t="44545" x="7248525" y="2405063"/>
          <p14:tracePt t="44553" x="7234238" y="2447925"/>
          <p14:tracePt t="44561" x="7196138" y="2500313"/>
          <p14:tracePt t="44568" x="7177088" y="2533650"/>
          <p14:tracePt t="44577" x="7162800" y="2552700"/>
          <p14:tracePt t="44585" x="7153275" y="2566988"/>
          <p14:tracePt t="44593" x="7148513" y="2571750"/>
          <p14:tracePt t="44601" x="7148513" y="2576513"/>
          <p14:tracePt t="44665" x="7158038" y="2576513"/>
          <p14:tracePt t="44673" x="7181850" y="2576513"/>
          <p14:tracePt t="44680" x="7196138" y="2576513"/>
          <p14:tracePt t="44689" x="7205663" y="2576513"/>
          <p14:tracePt t="44697" x="7224713" y="2576513"/>
          <p14:tracePt t="45001" x="7224713" y="2562225"/>
          <p14:tracePt t="45008" x="7229475" y="2552700"/>
          <p14:tracePt t="45017" x="7239000" y="2533650"/>
          <p14:tracePt t="45033" x="7253288" y="2505075"/>
          <p14:tracePt t="45041" x="7258050" y="2500313"/>
          <p14:tracePt t="45048" x="7267575" y="2481263"/>
          <p14:tracePt t="45057" x="7272338" y="2476500"/>
          <p14:tracePt t="45065" x="7277100" y="2466975"/>
          <p14:tracePt t="45073" x="7281863" y="2462213"/>
          <p14:tracePt t="45089" x="7281863" y="2457450"/>
          <p14:tracePt t="45145" x="7286625" y="2457450"/>
          <p14:tracePt t="45161" x="7286625" y="2447925"/>
          <p14:tracePt t="45169" x="7286625" y="2443163"/>
          <p14:tracePt t="45177" x="7286625" y="2438400"/>
          <p14:tracePt t="45185" x="7286625" y="2433638"/>
          <p14:tracePt t="45193" x="7286625" y="2419350"/>
          <p14:tracePt t="45209" x="7286625" y="2405063"/>
          <p14:tracePt t="45217" x="7286625" y="2400300"/>
          <p14:tracePt t="45225" x="7286625" y="2390775"/>
          <p14:tracePt t="45233" x="7286625" y="2381250"/>
          <p14:tracePt t="45241" x="7286625" y="2376488"/>
          <p14:tracePt t="45249" x="7286625" y="2371725"/>
          <p14:tracePt t="45273" x="7286625" y="2366963"/>
          <p14:tracePt t="45281" x="7300913" y="2366963"/>
          <p14:tracePt t="45289" x="7315200" y="2366963"/>
          <p14:tracePt t="45297" x="7329488" y="2366963"/>
          <p14:tracePt t="45305" x="7348538" y="2366963"/>
          <p14:tracePt t="45313" x="7358063" y="2366963"/>
          <p14:tracePt t="45321" x="7372350" y="2366963"/>
          <p14:tracePt t="45329" x="7377113" y="2366963"/>
          <p14:tracePt t="45345" x="7386638" y="2366963"/>
          <p14:tracePt t="45361" x="7391400" y="2366963"/>
          <p14:tracePt t="45392" x="7396163" y="2366963"/>
          <p14:tracePt t="45401" x="7400925" y="2366963"/>
          <p14:tracePt t="45417" x="7410450" y="2366963"/>
          <p14:tracePt t="45425" x="7415213" y="2366963"/>
          <p14:tracePt t="45441" x="7419975" y="2366963"/>
          <p14:tracePt t="45465" x="7429500" y="2366963"/>
          <p14:tracePt t="45513" x="7434263" y="2366963"/>
          <p14:tracePt t="45521" x="7439025" y="2366963"/>
          <p14:tracePt t="45529" x="7443788" y="2366963"/>
          <p14:tracePt t="45537" x="7458075" y="2366963"/>
          <p14:tracePt t="45545" x="7467600" y="2371725"/>
          <p14:tracePt t="45553" x="7481888" y="2376488"/>
          <p14:tracePt t="45561" x="7486650" y="2376488"/>
          <p14:tracePt t="45569" x="7500938" y="2381250"/>
          <p14:tracePt t="45585" x="7510463" y="2386013"/>
          <p14:tracePt t="45593" x="7515225" y="2390775"/>
          <p14:tracePt t="45609" x="7519988" y="2400300"/>
          <p14:tracePt t="45625" x="7519988" y="2405063"/>
          <p14:tracePt t="45633" x="7519988" y="2419350"/>
          <p14:tracePt t="45641" x="7534275" y="2428875"/>
          <p14:tracePt t="45649" x="7534275" y="2433638"/>
          <p14:tracePt t="45657" x="7534275" y="2443163"/>
          <p14:tracePt t="45665" x="7543800" y="2452688"/>
          <p14:tracePt t="45673" x="7553325" y="2476500"/>
          <p14:tracePt t="45689" x="7558088" y="2486025"/>
          <p14:tracePt t="45697" x="7558088" y="2495550"/>
          <p14:tracePt t="45705" x="7562850" y="2505075"/>
          <p14:tracePt t="45713" x="7562850" y="2514600"/>
          <p14:tracePt t="45721" x="7567613" y="2524125"/>
          <p14:tracePt t="45729" x="7567613" y="2533650"/>
          <p14:tracePt t="45737" x="7577138" y="2543175"/>
          <p14:tracePt t="45753" x="7581900" y="2547938"/>
          <p14:tracePt t="45761" x="7581900" y="2562225"/>
          <p14:tracePt t="45769" x="7586663" y="2566988"/>
          <p14:tracePt t="45777" x="7591425" y="2576513"/>
          <p14:tracePt t="45785" x="7591425" y="2581275"/>
          <p14:tracePt t="45801" x="7596188" y="2590800"/>
          <p14:tracePt t="45913" x="7586663" y="2590800"/>
          <p14:tracePt t="45920" x="7581900" y="2595563"/>
          <p14:tracePt t="45929" x="7572375" y="2605088"/>
          <p14:tracePt t="45937" x="7562850" y="2614613"/>
          <p14:tracePt t="45944" x="7553325" y="2619375"/>
          <p14:tracePt t="45953" x="7539038" y="2633663"/>
          <p14:tracePt t="45960" x="7524750" y="2643188"/>
          <p14:tracePt t="45969" x="7510463" y="2647950"/>
          <p14:tracePt t="45976" x="7496175" y="2657475"/>
          <p14:tracePt t="45985" x="7491413" y="2662238"/>
          <p14:tracePt t="45993" x="7481888" y="2662238"/>
          <p14:tracePt t="46000" x="7472363" y="2662238"/>
          <p14:tracePt t="46008" x="7453313" y="2662238"/>
          <p14:tracePt t="46017" x="7439025" y="2662238"/>
          <p14:tracePt t="46025" x="7410450" y="2662238"/>
          <p14:tracePt t="46033" x="7391400" y="2662238"/>
          <p14:tracePt t="46041" x="7362825" y="2662238"/>
          <p14:tracePt t="46049" x="7334250" y="2662238"/>
          <p14:tracePt t="46057" x="7305675" y="2662238"/>
          <p14:tracePt t="46065" x="7277100" y="2662238"/>
          <p14:tracePt t="46073" x="7253288" y="2662238"/>
          <p14:tracePt t="46081" x="7234238" y="2662238"/>
          <p14:tracePt t="46089" x="7210425" y="2662238"/>
          <p14:tracePt t="46096" x="7200900" y="2662238"/>
          <p14:tracePt t="46104" x="7181850" y="2662238"/>
          <p14:tracePt t="46113" x="7172325" y="2662238"/>
          <p14:tracePt t="46121" x="7162800" y="2662238"/>
          <p14:tracePt t="46128" x="7153275" y="2662238"/>
          <p14:tracePt t="46137" x="7148513" y="2662238"/>
          <p14:tracePt t="46153" x="7143750" y="2662238"/>
          <p14:tracePt t="46161" x="7138988" y="2662238"/>
          <p14:tracePt t="46177" x="7129463" y="2662238"/>
          <p14:tracePt t="46193" x="7129463" y="2652713"/>
          <p14:tracePt t="46201" x="7124700" y="2638425"/>
          <p14:tracePt t="46209" x="7124700" y="2628900"/>
          <p14:tracePt t="46217" x="7110413" y="2605088"/>
          <p14:tracePt t="46225" x="7110413" y="2600325"/>
          <p14:tracePt t="46233" x="7105650" y="2581275"/>
          <p14:tracePt t="46241" x="7100888" y="2566988"/>
          <p14:tracePt t="46248" x="7100888" y="2557463"/>
          <p14:tracePt t="46257" x="7100888" y="2543175"/>
          <p14:tracePt t="46265" x="7100888" y="2533650"/>
          <p14:tracePt t="46273" x="7096125" y="2519363"/>
          <p14:tracePt t="46281" x="7096125" y="2514600"/>
          <p14:tracePt t="46288" x="7096125" y="2509838"/>
          <p14:tracePt t="46297" x="7096125" y="2495550"/>
          <p14:tracePt t="46313" x="7096125" y="2490788"/>
          <p14:tracePt t="46321" x="7096125" y="2486025"/>
          <p14:tracePt t="46329" x="7091363" y="2476500"/>
          <p14:tracePt t="46337" x="7086600" y="2471738"/>
          <p14:tracePt t="46361" x="7086600" y="2466975"/>
          <p14:tracePt t="46377" x="7086600" y="2462213"/>
          <p14:tracePt t="46392" x="7086600" y="2452688"/>
          <p14:tracePt t="46417" x="7086600" y="2447925"/>
          <p14:tracePt t="46433" x="7086600" y="2443163"/>
          <p14:tracePt t="46449" x="7091363" y="2438400"/>
          <p14:tracePt t="46457" x="7091363" y="2433638"/>
          <p14:tracePt t="46465" x="7091363" y="2428875"/>
          <p14:tracePt t="46480" x="7096125" y="2424113"/>
          <p14:tracePt t="46513" x="7096125" y="2419350"/>
          <p14:tracePt t="46545" x="7105650" y="2409825"/>
          <p14:tracePt t="46569" x="7105650" y="2405063"/>
          <p14:tracePt t="46585" x="7105650" y="2400300"/>
          <p14:tracePt t="46601" x="7110413" y="2400300"/>
          <p14:tracePt t="46609" x="7110413" y="2390775"/>
          <p14:tracePt t="46617" x="7115175" y="2386013"/>
          <p14:tracePt t="46625" x="7115175" y="2381250"/>
          <p14:tracePt t="46641" x="7119938" y="2381250"/>
          <p14:tracePt t="46649" x="7124700" y="2376488"/>
          <p14:tracePt t="46665" x="7134225" y="2376488"/>
          <p14:tracePt t="46673" x="7148513" y="2376488"/>
          <p14:tracePt t="46681" x="7153275" y="2376488"/>
          <p14:tracePt t="46689" x="7167563" y="2371725"/>
          <p14:tracePt t="46697" x="7172325" y="2371725"/>
          <p14:tracePt t="46705" x="7177088" y="2371725"/>
          <p14:tracePt t="46713" x="7191375" y="2371725"/>
          <p14:tracePt t="46729" x="7196138" y="2371725"/>
          <p14:tracePt t="46737" x="7200900" y="2371725"/>
          <p14:tracePt t="46753" x="7210425" y="2371725"/>
          <p14:tracePt t="46769" x="7215188" y="2371725"/>
          <p14:tracePt t="46777" x="7219950" y="2371725"/>
          <p14:tracePt t="46793" x="7229475" y="2371725"/>
          <p14:tracePt t="46801" x="7234238" y="2371725"/>
          <p14:tracePt t="46817" x="7239000" y="2371725"/>
          <p14:tracePt t="46825" x="7243763" y="2371725"/>
          <p14:tracePt t="46841" x="7253288" y="2371725"/>
          <p14:tracePt t="46857" x="7258050" y="2371725"/>
          <p14:tracePt t="46865" x="7262813" y="2371725"/>
          <p14:tracePt t="46881" x="7272338" y="2371725"/>
          <p14:tracePt t="46897" x="7277100" y="2371725"/>
          <p14:tracePt t="46921" x="7281863" y="2371725"/>
          <p14:tracePt t="46945" x="7286625" y="2371725"/>
          <p14:tracePt t="46968" x="7291388" y="2371725"/>
          <p14:tracePt t="46984" x="7296150" y="2371725"/>
          <p14:tracePt t="46993" x="7300913" y="2371725"/>
          <p14:tracePt t="47001" x="7310438" y="2371725"/>
          <p14:tracePt t="47009" x="7319963" y="2371725"/>
          <p14:tracePt t="47017" x="7329488" y="2381250"/>
          <p14:tracePt t="47033" x="7339013" y="2386013"/>
          <p14:tracePt t="47041" x="7343775" y="2390775"/>
          <p14:tracePt t="47049" x="7358063" y="2405063"/>
          <p14:tracePt t="47057" x="7362825" y="2405063"/>
          <p14:tracePt t="47065" x="7367588" y="2409825"/>
          <p14:tracePt t="47073" x="7372350" y="2414588"/>
          <p14:tracePt t="47081" x="7372350" y="2419350"/>
          <p14:tracePt t="47089" x="7381875" y="2428875"/>
          <p14:tracePt t="47097" x="7386638" y="2433638"/>
          <p14:tracePt t="47105" x="7391400" y="2438400"/>
          <p14:tracePt t="47113" x="7396163" y="2438400"/>
          <p14:tracePt t="47121" x="7400925" y="2447925"/>
          <p14:tracePt t="47145" x="7410450" y="2457450"/>
          <p14:tracePt t="47161" x="7415213" y="2466975"/>
          <p14:tracePt t="47169" x="7415213" y="2471738"/>
          <p14:tracePt t="47177" x="7419975" y="2476500"/>
          <p14:tracePt t="47185" x="7419975" y="2481263"/>
          <p14:tracePt t="47201" x="7419975" y="2490788"/>
          <p14:tracePt t="47209" x="7419975" y="2495550"/>
          <p14:tracePt t="47225" x="7419975" y="2500313"/>
          <p14:tracePt t="47257" x="7419975" y="2509838"/>
          <p14:tracePt t="47328" x="7419975" y="2514600"/>
          <p14:tracePt t="47337" x="7419975" y="2519363"/>
          <p14:tracePt t="47361" x="7415213" y="2524125"/>
          <p14:tracePt t="47505" x="7410450" y="2524125"/>
          <p14:tracePt t="47545" x="7405688" y="2528888"/>
          <p14:tracePt t="47817" x="7405688" y="2524125"/>
          <p14:tracePt t="47833" x="7405688" y="2519363"/>
          <p14:tracePt t="47841" x="7405688" y="2514600"/>
          <p14:tracePt t="47849" x="7405688" y="2500313"/>
          <p14:tracePt t="47857" x="7391400" y="2490788"/>
          <p14:tracePt t="47865" x="7391400" y="2486025"/>
          <p14:tracePt t="47873" x="7391400" y="2481263"/>
          <p14:tracePt t="47881" x="7391400" y="2462213"/>
          <p14:tracePt t="47889" x="7391400" y="2447925"/>
          <p14:tracePt t="47897" x="7391400" y="2443163"/>
          <p14:tracePt t="47904" x="7391400" y="2438400"/>
          <p14:tracePt t="47914" x="7391400" y="2433638"/>
          <p14:tracePt t="47921" x="7386638" y="2424113"/>
          <p14:tracePt t="47936" x="7377113" y="2419350"/>
          <p14:tracePt t="47953" x="7367588" y="2414588"/>
          <p14:tracePt t="47961" x="7348538" y="2400300"/>
          <p14:tracePt t="47969" x="7334250" y="2395538"/>
          <p14:tracePt t="47977" x="7319963" y="2390775"/>
          <p14:tracePt t="47985" x="7310438" y="2386013"/>
          <p14:tracePt t="47993" x="7300913" y="2376488"/>
          <p14:tracePt t="48000" x="7286625" y="2371725"/>
          <p14:tracePt t="48009" x="7286625" y="2366963"/>
          <p14:tracePt t="48025" x="7281863" y="2362200"/>
          <p14:tracePt t="48089" x="7277100" y="2362200"/>
          <p14:tracePt t="48096" x="7272338" y="2362200"/>
          <p14:tracePt t="48113" x="7253288" y="2362200"/>
          <p14:tracePt t="48121" x="7243763" y="2362200"/>
          <p14:tracePt t="48129" x="7229475" y="2376488"/>
          <p14:tracePt t="48137" x="7205663" y="2386013"/>
          <p14:tracePt t="48145" x="7172325" y="2400300"/>
          <p14:tracePt t="48153" x="7148513" y="2409825"/>
          <p14:tracePt t="48161" x="7124700" y="2424113"/>
          <p14:tracePt t="48169" x="7100888" y="2438400"/>
          <p14:tracePt t="48177" x="7058025" y="2462213"/>
          <p14:tracePt t="48185" x="7053263" y="2471738"/>
          <p14:tracePt t="48193" x="7034213" y="2500313"/>
          <p14:tracePt t="48201" x="7015163" y="2528888"/>
          <p14:tracePt t="48209" x="6991350" y="2562225"/>
          <p14:tracePt t="48217" x="6991350" y="2571750"/>
          <p14:tracePt t="48225" x="6981825" y="2600325"/>
          <p14:tracePt t="48233" x="6981825" y="2619375"/>
          <p14:tracePt t="48241" x="6981825" y="2643188"/>
          <p14:tracePt t="48249" x="6991350" y="2681288"/>
          <p14:tracePt t="48257" x="7034213" y="2724150"/>
          <p14:tracePt t="48265" x="7077075" y="2752725"/>
          <p14:tracePt t="48272" x="7119938" y="2781300"/>
          <p14:tracePt t="48281" x="7181850" y="2805113"/>
          <p14:tracePt t="48288" x="7224713" y="2824163"/>
          <p14:tracePt t="48297" x="7262813" y="2824163"/>
          <p14:tracePt t="48305" x="7300913" y="2824163"/>
          <p14:tracePt t="48312" x="7339013" y="2824163"/>
          <p14:tracePt t="48321" x="7367588" y="2824163"/>
          <p14:tracePt t="48329" x="7400925" y="2819400"/>
          <p14:tracePt t="48337" x="7434263" y="2790825"/>
          <p14:tracePt t="48345" x="7462838" y="2762250"/>
          <p14:tracePt t="48352" x="7481888" y="2728913"/>
          <p14:tracePt t="48360" x="7491413" y="2681288"/>
          <p14:tracePt t="48369" x="7496175" y="2643188"/>
          <p14:tracePt t="48377" x="7496175" y="2586038"/>
          <p14:tracePt t="48385" x="7496175" y="2519363"/>
          <p14:tracePt t="48393" x="7496175" y="2471738"/>
          <p14:tracePt t="48401" x="7496175" y="2405063"/>
          <p14:tracePt t="48409" x="7496175" y="2352675"/>
          <p14:tracePt t="48417" x="7496175" y="2305050"/>
          <p14:tracePt t="48425" x="7477125" y="2247900"/>
          <p14:tracePt t="48433" x="7472363" y="2190750"/>
          <p14:tracePt t="48441" x="7462838" y="2138363"/>
          <p14:tracePt t="48449" x="7443788" y="2085975"/>
          <p14:tracePt t="48456" x="7429500" y="2038350"/>
          <p14:tracePt t="48465" x="7405688" y="1995488"/>
          <p14:tracePt t="48473" x="7391400" y="1938338"/>
          <p14:tracePt t="48481" x="7372350" y="1905000"/>
          <p14:tracePt t="48489" x="7348538" y="1862138"/>
          <p14:tracePt t="48497" x="7329488" y="1828800"/>
          <p14:tracePt t="48505" x="7324725" y="1804988"/>
          <p14:tracePt t="48513" x="7296150" y="1762125"/>
          <p14:tracePt t="48521" x="7291388" y="1747838"/>
          <p14:tracePt t="48529" x="7272338" y="1724025"/>
          <p14:tracePt t="48537" x="7262813" y="1700213"/>
          <p14:tracePt t="48545" x="7262813" y="1690688"/>
          <p14:tracePt t="48553" x="7262813" y="1676400"/>
          <p14:tracePt t="48560" x="7258050" y="1662113"/>
          <p14:tracePt t="48569" x="7258050" y="1652588"/>
          <p14:tracePt t="48577" x="7258050" y="1633538"/>
          <p14:tracePt t="48585" x="7253288" y="1619250"/>
          <p14:tracePt t="48593" x="7248525" y="1614488"/>
          <p14:tracePt t="48601" x="7243763" y="1609725"/>
          <p14:tracePt t="48617" x="7239000" y="1604963"/>
          <p14:tracePt t="48625" x="7234238" y="1600200"/>
          <p14:tracePt t="48633" x="7219950" y="1590675"/>
          <p14:tracePt t="48641" x="7210425" y="1581150"/>
          <p14:tracePt t="48649" x="7196138" y="1562100"/>
          <p14:tracePt t="48657" x="7191375" y="1557338"/>
          <p14:tracePt t="48665" x="7177088" y="1547813"/>
          <p14:tracePt t="48673" x="7158038" y="1533525"/>
          <p14:tracePt t="48681" x="7148513" y="1524000"/>
          <p14:tracePt t="48689" x="7138988" y="1509713"/>
          <p14:tracePt t="48697" x="7134225" y="1490663"/>
          <p14:tracePt t="48704" x="7134225" y="1485900"/>
          <p14:tracePt t="48713" x="7124700" y="1476375"/>
          <p14:tracePt t="48720" x="7124700" y="1462088"/>
          <p14:tracePt t="48729" x="7124700" y="1457325"/>
          <p14:tracePt t="48745" x="7124700" y="1447800"/>
          <p14:tracePt t="48753" x="7124700" y="1438275"/>
          <p14:tracePt t="48761" x="7129463" y="1433513"/>
          <p14:tracePt t="48769" x="7153275" y="1428750"/>
          <p14:tracePt t="48777" x="7186613" y="1414463"/>
          <p14:tracePt t="48785" x="7243763" y="1400175"/>
          <p14:tracePt t="48793" x="7305675" y="1376363"/>
          <p14:tracePt t="48801" x="7353300" y="1376363"/>
          <p14:tracePt t="48808" x="7400925" y="1371600"/>
          <p14:tracePt t="48817" x="7453313" y="1362075"/>
          <p14:tracePt t="48825" x="7491413" y="1357313"/>
          <p14:tracePt t="48833" x="7534275" y="1343025"/>
          <p14:tracePt t="48841" x="7553325" y="1338263"/>
          <p14:tracePt t="48849" x="7562850" y="1333500"/>
          <p14:tracePt t="48856" x="7586663" y="1328738"/>
          <p14:tracePt t="48865" x="7600950" y="1314450"/>
          <p14:tracePt t="48872" x="7615238" y="1304925"/>
          <p14:tracePt t="48881" x="7634288" y="1300163"/>
          <p14:tracePt t="48889" x="7643813" y="1290638"/>
          <p14:tracePt t="48897" x="7662863" y="1281113"/>
          <p14:tracePt t="48905" x="7677150" y="1262063"/>
          <p14:tracePt t="48913" x="7686675" y="1257300"/>
          <p14:tracePt t="48921" x="7691438" y="1252538"/>
          <p14:tracePt t="48929" x="7700963" y="1243013"/>
          <p14:tracePt t="48937" x="7705725" y="1233488"/>
          <p14:tracePt t="48945" x="7710488" y="1233488"/>
          <p14:tracePt t="48953" x="7715250" y="1228725"/>
          <p14:tracePt t="48961" x="7715250" y="1223963"/>
          <p14:tracePt t="48970" x="7720013" y="1219200"/>
          <p14:tracePt t="48985" x="7720013" y="1214438"/>
          <p14:tracePt t="49009" x="7724775" y="1214438"/>
          <p14:tracePt t="49025" x="7729538" y="1214438"/>
          <p14:tracePt t="49033" x="7734300" y="1214438"/>
          <p14:tracePt t="49041" x="7748588" y="1214438"/>
          <p14:tracePt t="49049" x="7762875" y="1214438"/>
          <p14:tracePt t="49057" x="7777163" y="1228725"/>
          <p14:tracePt t="49065" x="7815263" y="1252538"/>
          <p14:tracePt t="49073" x="7848600" y="1281113"/>
          <p14:tracePt t="49081" x="7867650" y="1304925"/>
          <p14:tracePt t="49089" x="7910513" y="1352550"/>
          <p14:tracePt t="49097" x="7953375" y="1381125"/>
          <p14:tracePt t="49105" x="7981950" y="1404938"/>
          <p14:tracePt t="49113" x="8024813" y="1433513"/>
          <p14:tracePt t="49121" x="8034338" y="1443038"/>
          <p14:tracePt t="49129" x="8058150" y="1457325"/>
          <p14:tracePt t="49137" x="8067675" y="1466850"/>
          <p14:tracePt t="49145" x="8081963" y="1476375"/>
          <p14:tracePt t="49153" x="8086725" y="1481138"/>
          <p14:tracePt t="49161" x="8091488" y="1485900"/>
          <p14:tracePt t="49169" x="8096250" y="1490663"/>
          <p14:tracePt t="49177" x="8110538" y="1504950"/>
          <p14:tracePt t="49192" x="8124825" y="1519238"/>
          <p14:tracePt t="49201" x="8134350" y="1533525"/>
          <p14:tracePt t="49209" x="8148638" y="1552575"/>
          <p14:tracePt t="49217" x="8158163" y="1566863"/>
          <p14:tracePt t="49225" x="8158163" y="1576388"/>
          <p14:tracePt t="49233" x="8172450" y="1590675"/>
          <p14:tracePt t="49241" x="8172450" y="1595438"/>
          <p14:tracePt t="49249" x="8172450" y="1600200"/>
          <p14:tracePt t="49257" x="8177213" y="1604963"/>
          <p14:tracePt t="49273" x="8181975" y="1619250"/>
          <p14:tracePt t="49281" x="8186738" y="1628775"/>
          <p14:tracePt t="49297" x="8201025" y="1643063"/>
          <p14:tracePt t="49313" x="8201025" y="1647825"/>
          <p14:tracePt t="49337" x="8201025" y="1652588"/>
          <p14:tracePt t="49353" x="8201025" y="1657350"/>
          <p14:tracePt t="49361" x="8201025" y="1662113"/>
          <p14:tracePt t="49369" x="8201025" y="1666875"/>
          <p14:tracePt t="49377" x="8196263" y="1676400"/>
          <p14:tracePt t="49385" x="8186738" y="1690688"/>
          <p14:tracePt t="49393" x="8162925" y="1704975"/>
          <p14:tracePt t="49401" x="8139113" y="1714500"/>
          <p14:tracePt t="49409" x="8105775" y="1728788"/>
          <p14:tracePt t="49417" x="8062913" y="1747838"/>
          <p14:tracePt t="49425" x="8039100" y="1762125"/>
          <p14:tracePt t="49433" x="8005763" y="1776413"/>
          <p14:tracePt t="49441" x="7958138" y="1795463"/>
          <p14:tracePt t="49449" x="7915275" y="1804988"/>
          <p14:tracePt t="49456" x="7881938" y="1814513"/>
          <p14:tracePt t="49465" x="7853363" y="1828800"/>
          <p14:tracePt t="49473" x="7786688" y="1828800"/>
          <p14:tracePt t="49481" x="7734300" y="1838325"/>
          <p14:tracePt t="49489" x="7677150" y="1843088"/>
          <p14:tracePt t="49497" x="7629525" y="1857375"/>
          <p14:tracePt t="49505" x="7567613" y="1866900"/>
          <p14:tracePt t="49513" x="7519988" y="1871663"/>
          <p14:tracePt t="49520" x="7477125" y="1895475"/>
          <p14:tracePt t="49529" x="7462838" y="1900238"/>
          <p14:tracePt t="49536" x="7434263" y="1905000"/>
          <p14:tracePt t="49545" x="7429500" y="1905000"/>
          <p14:tracePt t="49553" x="7424738" y="1909763"/>
          <p14:tracePt t="49561" x="7415213" y="1919288"/>
          <p14:tracePt t="49577" x="7410450" y="1919288"/>
          <p14:tracePt t="49593" x="7405688" y="1919288"/>
          <p14:tracePt t="49617" x="7400925" y="1919288"/>
          <p14:tracePt t="49625" x="7391400" y="1919288"/>
          <p14:tracePt t="49633" x="7381875" y="1919288"/>
          <p14:tracePt t="49649" x="7377113" y="1914525"/>
          <p14:tracePt t="49657" x="7367588" y="1905000"/>
          <p14:tracePt t="49665" x="7362825" y="1895475"/>
          <p14:tracePt t="49680" x="7358063" y="1885950"/>
          <p14:tracePt t="49689" x="7353300" y="1876425"/>
          <p14:tracePt t="49697" x="7353300" y="1866900"/>
          <p14:tracePt t="49705" x="7339013" y="1833563"/>
          <p14:tracePt t="49713" x="7339013" y="1814513"/>
          <p14:tracePt t="49721" x="7329488" y="1776413"/>
          <p14:tracePt t="49729" x="7305675" y="1709738"/>
          <p14:tracePt t="49736" x="7296150" y="1666875"/>
          <p14:tracePt t="49745" x="7267575" y="1604963"/>
          <p14:tracePt t="49753" x="7253288" y="1566863"/>
          <p14:tracePt t="49761" x="7248525" y="1533525"/>
          <p14:tracePt t="49768" x="7234238" y="1495425"/>
          <p14:tracePt t="49777" x="7234238" y="1476375"/>
          <p14:tracePt t="49785" x="7229475" y="1466850"/>
          <p14:tracePt t="49793" x="7229475" y="1457325"/>
          <p14:tracePt t="49865" x="7239000" y="1447800"/>
          <p14:tracePt t="49873" x="7267575" y="1447800"/>
          <p14:tracePt t="49881" x="7334250" y="1438275"/>
          <p14:tracePt t="49889" x="7410450" y="1423988"/>
          <p14:tracePt t="49897" x="7491413" y="1409700"/>
          <p14:tracePt t="49905" x="7577138" y="1400175"/>
          <p14:tracePt t="49913" x="7653338" y="1376363"/>
          <p14:tracePt t="49921" x="7710488" y="1366838"/>
          <p14:tracePt t="49928" x="7762875" y="1347788"/>
          <p14:tracePt t="49937" x="7810500" y="1333500"/>
          <p14:tracePt t="49945" x="7820025" y="1333500"/>
          <p14:tracePt t="49953" x="7824788" y="1333500"/>
          <p14:tracePt t="50017" x="7834313" y="1333500"/>
          <p14:tracePt t="50040" x="7839075" y="1333500"/>
          <p14:tracePt t="50049" x="7848600" y="1338263"/>
          <p14:tracePt t="50057" x="7867650" y="1376363"/>
          <p14:tracePt t="50065" x="7881938" y="1433513"/>
          <p14:tracePt t="50073" x="7915275" y="1524000"/>
          <p14:tracePt t="50081" x="7948613" y="1647825"/>
          <p14:tracePt t="50089" x="7977188" y="1781175"/>
          <p14:tracePt t="50097" x="8029575" y="1938338"/>
          <p14:tracePt t="50105" x="8067675" y="2076450"/>
          <p14:tracePt t="50113" x="8148638" y="2243138"/>
          <p14:tracePt t="50120" x="8215313" y="2371725"/>
          <p14:tracePt t="50129" x="8267700" y="2466975"/>
          <p14:tracePt t="50137" x="8296275" y="2509838"/>
          <p14:tracePt t="50145" x="8301038" y="2524125"/>
          <p14:tracePt t="50185" x="8301038" y="2505075"/>
          <p14:tracePt t="50192" x="8301038" y="2486025"/>
          <p14:tracePt t="50201" x="8296275" y="2466975"/>
          <p14:tracePt t="50209" x="8286750" y="2443163"/>
          <p14:tracePt t="50217" x="8277225" y="2424113"/>
          <p14:tracePt t="50225" x="8253413" y="2390775"/>
          <p14:tracePt t="50232" x="8234363" y="2362200"/>
          <p14:tracePt t="50241" x="8205788" y="2338388"/>
          <p14:tracePt t="50249" x="8162925" y="2300288"/>
          <p14:tracePt t="50257" x="8110538" y="2262188"/>
          <p14:tracePt t="50265" x="8029575" y="2224088"/>
          <p14:tracePt t="50273" x="7943850" y="2190750"/>
          <p14:tracePt t="50281" x="7891463" y="2171700"/>
          <p14:tracePt t="50289" x="7853363" y="2162175"/>
          <p14:tracePt t="50296" x="7839075" y="2157413"/>
          <p14:tracePt t="50337" x="7834313" y="2157413"/>
          <p14:tracePt t="50345" x="7839075" y="2171700"/>
          <p14:tracePt t="50353" x="7881938" y="2176463"/>
          <p14:tracePt t="50361" x="7924800" y="2190750"/>
          <p14:tracePt t="50369" x="7953375" y="2200275"/>
          <p14:tracePt t="50377" x="7962900" y="2200275"/>
          <p14:tracePt t="50385" x="7972425" y="2200275"/>
          <p14:tracePt t="50401" x="7977188" y="2200275"/>
          <p14:tracePt t="50897" x="7958138" y="2205038"/>
          <p14:tracePt t="50905" x="7915275" y="2209800"/>
          <p14:tracePt t="50913" x="7872413" y="2233613"/>
          <p14:tracePt t="50921" x="7805738" y="2238375"/>
          <p14:tracePt t="50929" x="7729538" y="2247900"/>
          <p14:tracePt t="50937" x="7643813" y="2262188"/>
          <p14:tracePt t="50945" x="7539038" y="2271713"/>
          <p14:tracePt t="50953" x="7405688" y="2281238"/>
          <p14:tracePt t="50961" x="7224713" y="2290763"/>
          <p14:tracePt t="50969" x="6962775" y="2328863"/>
          <p14:tracePt t="50979" x="6662738" y="2381250"/>
          <p14:tracePt t="50985" x="6400800" y="2405063"/>
          <p14:tracePt t="50997" x="6076950" y="2471738"/>
          <p14:tracePt t="51004" x="5795963" y="2524125"/>
          <p14:tracePt t="51011" x="5486400" y="2605088"/>
          <p14:tracePt t="51018" x="5233988" y="2681288"/>
          <p14:tracePt t="51025" x="5095875" y="2719388"/>
          <p14:tracePt t="51033" x="4991100" y="2762250"/>
          <p14:tracePt t="51040" x="4938713" y="2800350"/>
          <p14:tracePt t="51049" x="4919663" y="2833688"/>
          <p14:tracePt t="51057" x="4919663" y="2862263"/>
          <p14:tracePt t="51065" x="4919663" y="2890838"/>
          <p14:tracePt t="51073" x="4919663" y="2924175"/>
          <p14:tracePt t="51080" x="4933950" y="2962275"/>
          <p14:tracePt t="51089" x="4972050" y="3000375"/>
          <p14:tracePt t="51097" x="5014913" y="3043238"/>
          <p14:tracePt t="51105" x="5086350" y="3076575"/>
          <p14:tracePt t="51113" x="5176838" y="3133725"/>
          <p14:tracePt t="51121" x="5272088" y="3195638"/>
          <p14:tracePt t="51129" x="5362575" y="3233738"/>
          <p14:tracePt t="51137" x="5476875" y="3281363"/>
          <p14:tracePt t="51145" x="5595938" y="3314700"/>
          <p14:tracePt t="51153" x="5691188" y="3333750"/>
          <p14:tracePt t="51161" x="5815013" y="3357563"/>
          <p14:tracePt t="51169" x="5919788" y="3367088"/>
          <p14:tracePt t="51177" x="5995988" y="3367088"/>
          <p14:tracePt t="51185" x="6034088" y="3367088"/>
          <p14:tracePt t="51193" x="6067425" y="3352800"/>
          <p14:tracePt t="51201" x="6076950" y="3343275"/>
          <p14:tracePt t="51208" x="6076950" y="3324225"/>
          <p14:tracePt t="51217" x="6076950" y="3319463"/>
          <p14:tracePt t="51537" x="6105525" y="3319463"/>
          <p14:tracePt t="51545" x="6148388" y="3338513"/>
          <p14:tracePt t="51553" x="6205538" y="3348038"/>
          <p14:tracePt t="51560" x="6296025" y="3386138"/>
          <p14:tracePt t="51569" x="6367463" y="3419475"/>
          <p14:tracePt t="51577" x="6443663" y="3448050"/>
          <p14:tracePt t="51585" x="6524625" y="3481388"/>
          <p14:tracePt t="51593" x="6581775" y="3509963"/>
          <p14:tracePt t="51601" x="6643688" y="3543300"/>
          <p14:tracePt t="51609" x="6705600" y="3571875"/>
          <p14:tracePt t="51617" x="6753225" y="3586163"/>
          <p14:tracePt t="51629" x="6786563" y="3590925"/>
          <p14:tracePt t="51636" x="6810375" y="3609975"/>
          <p14:tracePt t="51642" x="6829425" y="3614738"/>
          <p14:tracePt t="51777" x="6810375" y="3629025"/>
          <p14:tracePt t="51785" x="6738938" y="3643313"/>
          <p14:tracePt t="51793" x="6662738" y="3676650"/>
          <p14:tracePt t="51801" x="6596063" y="3690938"/>
          <p14:tracePt t="51809" x="6524625" y="3714750"/>
          <p14:tracePt t="51817" x="6448425" y="3719513"/>
          <p14:tracePt t="51825" x="6362700" y="3719513"/>
          <p14:tracePt t="51833" x="6286500" y="3719513"/>
          <p14:tracePt t="51841" x="6238875" y="3719513"/>
          <p14:tracePt t="52145" x="6238875" y="3733800"/>
          <p14:tracePt t="52153" x="6238875" y="3738563"/>
          <p14:tracePt t="52161" x="6248400" y="3752850"/>
          <p14:tracePt t="52169" x="6262688" y="3771900"/>
          <p14:tracePt t="52177" x="6276975" y="3795713"/>
          <p14:tracePt t="52185" x="6286500" y="3810000"/>
          <p14:tracePt t="52193" x="6286500" y="3819525"/>
          <p14:tracePt t="52200" x="6286500" y="3833813"/>
          <p14:tracePt t="52209" x="6286500" y="3838575"/>
          <p14:tracePt t="52217" x="6286500" y="3848100"/>
          <p14:tracePt t="52225" x="6281738" y="3852863"/>
          <p14:tracePt t="52233" x="6276975" y="3852863"/>
          <p14:tracePt t="52240" x="6262688" y="3862388"/>
          <p14:tracePt t="52249" x="6248400" y="3862388"/>
          <p14:tracePt t="52257" x="6243638" y="3862388"/>
          <p14:tracePt t="52264" x="6238875" y="3862388"/>
          <p14:tracePt t="52273" x="6229350" y="3862388"/>
          <p14:tracePt t="52281" x="6224588" y="3862388"/>
          <p14:tracePt t="52289" x="6215063" y="3862388"/>
          <p14:tracePt t="52297" x="6205538" y="3862388"/>
          <p14:tracePt t="52305" x="6191250" y="3862388"/>
          <p14:tracePt t="52313" x="6176963" y="3862388"/>
          <p14:tracePt t="52321" x="6167438" y="3857625"/>
          <p14:tracePt t="52329" x="6134100" y="3848100"/>
          <p14:tracePt t="52337" x="6110288" y="3838575"/>
          <p14:tracePt t="52344" x="6081713" y="3824288"/>
          <p14:tracePt t="52353" x="6076950" y="3824288"/>
          <p14:tracePt t="52361" x="6062663" y="3819525"/>
          <p14:tracePt t="52369" x="6057900" y="3819525"/>
          <p14:tracePt t="52377" x="6053138" y="3819525"/>
          <p14:tracePt t="52393" x="6043613" y="3819525"/>
          <p14:tracePt t="52401" x="6038850" y="3819525"/>
          <p14:tracePt t="52417" x="6034088" y="3819525"/>
          <p14:tracePt t="52424" x="6024563" y="3819525"/>
          <p14:tracePt t="52433" x="6010275" y="3819525"/>
          <p14:tracePt t="52441" x="5986463" y="3819525"/>
          <p14:tracePt t="52449" x="5957888" y="3819525"/>
          <p14:tracePt t="52457" x="5919788" y="3819525"/>
          <p14:tracePt t="52465" x="5853113" y="3819525"/>
          <p14:tracePt t="52473" x="5786438" y="3819525"/>
          <p14:tracePt t="52481" x="5719763" y="3819525"/>
          <p14:tracePt t="52489" x="5643563" y="3819525"/>
          <p14:tracePt t="52497" x="5576888" y="3819525"/>
          <p14:tracePt t="52504" x="5529263" y="3819525"/>
          <p14:tracePt t="52513" x="5500688" y="3819525"/>
          <p14:tracePt t="52521" x="5467350" y="3824288"/>
          <p14:tracePt t="52528" x="5448300" y="3833813"/>
          <p14:tracePt t="52537" x="5434013" y="3838575"/>
          <p14:tracePt t="52553" x="5424488" y="3838575"/>
          <p14:tracePt t="52561" x="5414963" y="3843338"/>
          <p14:tracePt t="52577" x="5400675" y="3843338"/>
          <p14:tracePt t="52585" x="5391150" y="3843338"/>
          <p14:tracePt t="52593" x="5372100" y="3838575"/>
          <p14:tracePt t="52601" x="5362575" y="3833813"/>
          <p14:tracePt t="52609" x="5348288" y="3829050"/>
          <p14:tracePt t="52617" x="5324475" y="3810000"/>
          <p14:tracePt t="52625" x="5314950" y="3805238"/>
          <p14:tracePt t="52633" x="5305425" y="3800475"/>
          <p14:tracePt t="52641" x="5295900" y="3795713"/>
          <p14:tracePt t="52649" x="5286375" y="3786188"/>
          <p14:tracePt t="52657" x="5281613" y="3781425"/>
          <p14:tracePt t="52665" x="5276850" y="3776663"/>
          <p14:tracePt t="52673" x="5272088" y="3771900"/>
          <p14:tracePt t="52681" x="5262563" y="3762375"/>
          <p14:tracePt t="52713" x="5257800" y="3762375"/>
          <p14:tracePt t="52777" x="5257800" y="3757613"/>
          <p14:tracePt t="52961" x="5257800" y="3748088"/>
          <p14:tracePt t="52977" x="5257800" y="3743325"/>
          <p14:tracePt t="53001" x="5262563" y="3738563"/>
          <p14:tracePt t="53025" x="5267325" y="3738563"/>
          <p14:tracePt t="53033" x="5272088" y="37338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Generator &amp; Discriminator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25" y="939075"/>
            <a:ext cx="4207276" cy="32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941525"/>
            <a:ext cx="3678951" cy="32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091363" y="4240775"/>
            <a:ext cx="27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Generator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(N, 100, 1, 1) → (N, 3, 64, 64)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186863" y="4240775"/>
            <a:ext cx="27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Discriminator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(N, 3, 64, 1) → (N, 1)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音訊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33"/>
    </mc:Choice>
    <mc:Fallback>
      <p:transition spd="slow" advTm="49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" x="5276850" y="3729038"/>
          <p14:tracePt t="311" x="5276850" y="3724275"/>
          <p14:tracePt t="335" x="5267325" y="3719513"/>
          <p14:tracePt t="343" x="5262563" y="3719513"/>
          <p14:tracePt t="351" x="5248275" y="3719513"/>
          <p14:tracePt t="359" x="5233988" y="3729038"/>
          <p14:tracePt t="367" x="5210175" y="3748088"/>
          <p14:tracePt t="375" x="5205413" y="3752850"/>
          <p14:tracePt t="383" x="5191125" y="3762375"/>
          <p14:tracePt t="391" x="5181600" y="3771900"/>
          <p14:tracePt t="455" x="5186363" y="3771900"/>
          <p14:tracePt t="463" x="5191125" y="3767138"/>
          <p14:tracePt t="470" x="5195888" y="3767138"/>
          <p14:tracePt t="519" x="5205413" y="3757613"/>
          <p14:tracePt t="631" x="5210175" y="3757613"/>
          <p14:tracePt t="735" x="5214938" y="3752850"/>
          <p14:tracePt t="863" x="5214938" y="3748088"/>
          <p14:tracePt t="871" x="5214938" y="3738563"/>
          <p14:tracePt t="878" x="5214938" y="3733800"/>
          <p14:tracePt t="887" x="5214938" y="3724275"/>
          <p14:tracePt t="895" x="5214938" y="3709988"/>
          <p14:tracePt t="903" x="5214938" y="3690938"/>
          <p14:tracePt t="911" x="5214938" y="3676650"/>
          <p14:tracePt t="919" x="5214938" y="3657600"/>
          <p14:tracePt t="927" x="5214938" y="3638550"/>
          <p14:tracePt t="935" x="5214938" y="3629025"/>
          <p14:tracePt t="943" x="5214938" y="3624263"/>
          <p14:tracePt t="958" x="5214938" y="3614738"/>
          <p14:tracePt t="1095" x="5214938" y="3609975"/>
          <p14:tracePt t="1110" x="5214938" y="3605213"/>
          <p14:tracePt t="1119" x="5214938" y="3595688"/>
          <p14:tracePt t="1127" x="5214938" y="3590925"/>
          <p14:tracePt t="1143" x="5214938" y="3586163"/>
          <p14:tracePt t="1159" x="5214938" y="3581400"/>
          <p14:tracePt t="1199" x="5214938" y="3576638"/>
          <p14:tracePt t="1215" x="5214938" y="3571875"/>
          <p14:tracePt t="1223" x="5210175" y="3571875"/>
          <p14:tracePt t="1238" x="5205413" y="3571875"/>
          <p14:tracePt t="1247" x="5200650" y="3571875"/>
          <p14:tracePt t="1255" x="5191125" y="3571875"/>
          <p14:tracePt t="1263" x="5186363" y="3571875"/>
          <p14:tracePt t="1279" x="5181600" y="3571875"/>
          <p14:tracePt t="1295" x="5167313" y="3571875"/>
          <p14:tracePt t="1302" x="5162550" y="3571875"/>
          <p14:tracePt t="1311" x="5157788" y="3571875"/>
          <p14:tracePt t="1320" x="5148263" y="3576638"/>
          <p14:tracePt t="1327" x="5138738" y="3576638"/>
          <p14:tracePt t="1334" x="5129213" y="3581400"/>
          <p14:tracePt t="1343" x="5124450" y="3581400"/>
          <p14:tracePt t="1350" x="5119688" y="3581400"/>
          <p14:tracePt t="1359" x="5100638" y="3590925"/>
          <p14:tracePt t="1367" x="5095875" y="3590925"/>
          <p14:tracePt t="1383" x="5091113" y="3590925"/>
          <p14:tracePt t="1495" x="5081588" y="3590925"/>
          <p14:tracePt t="1519" x="5076825" y="3590925"/>
          <p14:tracePt t="1615" x="5072063" y="3586163"/>
          <p14:tracePt t="1631" x="5067300" y="3581400"/>
          <p14:tracePt t="1639" x="5067300" y="3576638"/>
          <p14:tracePt t="1655" x="5067300" y="3571875"/>
          <p14:tracePt t="1671" x="5062538" y="3567113"/>
          <p14:tracePt t="1679" x="5053013" y="3552825"/>
          <p14:tracePt t="1695" x="5053013" y="3548063"/>
          <p14:tracePt t="1703" x="5053013" y="3543300"/>
          <p14:tracePt t="1711" x="5053013" y="3533775"/>
          <p14:tracePt t="1719" x="5053013" y="3529013"/>
          <p14:tracePt t="1735" x="5053013" y="3524250"/>
          <p14:tracePt t="1743" x="5048250" y="3509963"/>
          <p14:tracePt t="1839" x="5048250" y="3505200"/>
          <p14:tracePt t="1863" x="5048250" y="3500438"/>
          <p14:tracePt t="1879" x="5043488" y="3490913"/>
          <p14:tracePt t="1895" x="5043488" y="3486150"/>
          <p14:tracePt t="1903" x="5043488" y="3481388"/>
          <p14:tracePt t="1912" x="5029200" y="3462338"/>
          <p14:tracePt t="1927" x="5029200" y="3457575"/>
          <p14:tracePt t="1943" x="5029200" y="3448050"/>
          <p14:tracePt t="1951" x="5029200" y="3443288"/>
          <p14:tracePt t="1959" x="5029200" y="3438525"/>
          <p14:tracePt t="1967" x="5029200" y="3429000"/>
          <p14:tracePt t="1975" x="5024438" y="3419475"/>
          <p14:tracePt t="1991" x="5024438" y="3414713"/>
          <p14:tracePt t="2015" x="5024438" y="3409950"/>
          <p14:tracePt t="2535" x="5019675" y="3409950"/>
          <p14:tracePt t="3311" x="5014913" y="3409950"/>
          <p14:tracePt t="3319" x="5010150" y="3409950"/>
          <p14:tracePt t="3639" x="5005388" y="3409950"/>
          <p14:tracePt t="3646" x="4991100" y="3409950"/>
          <p14:tracePt t="3655" x="4986338" y="3409950"/>
          <p14:tracePt t="3663" x="4976813" y="3409950"/>
          <p14:tracePt t="3671" x="4957763" y="3395663"/>
          <p14:tracePt t="3679" x="4938713" y="3386138"/>
          <p14:tracePt t="3688" x="4924425" y="3381375"/>
          <p14:tracePt t="3695" x="4910138" y="3371850"/>
          <p14:tracePt t="3703" x="4886325" y="3357563"/>
          <p14:tracePt t="3711" x="4852988" y="3338513"/>
          <p14:tracePt t="3719" x="4810125" y="3324225"/>
          <p14:tracePt t="3727" x="4767263" y="3309938"/>
          <p14:tracePt t="3736" x="4733925" y="3290888"/>
          <p14:tracePt t="3742" x="4667250" y="3257550"/>
          <p14:tracePt t="3751" x="4614863" y="3243263"/>
          <p14:tracePt t="3759" x="4548188" y="3214688"/>
          <p14:tracePt t="3767" x="4495800" y="3186113"/>
          <p14:tracePt t="3775" x="4443413" y="3171825"/>
          <p14:tracePt t="3783" x="4419600" y="3152775"/>
          <p14:tracePt t="3790" x="4395788" y="3148013"/>
          <p14:tracePt t="3799" x="4386263" y="3143250"/>
          <p14:tracePt t="3807" x="4371975" y="3128963"/>
          <p14:tracePt t="3815" x="4367213" y="3128963"/>
          <p14:tracePt t="3823" x="4362450" y="3124200"/>
          <p14:tracePt t="3831" x="4357688" y="3124200"/>
          <p14:tracePt t="3839" x="4357688" y="3119438"/>
          <p14:tracePt t="3855" x="4352925" y="3114675"/>
          <p14:tracePt t="3863" x="4348163" y="3109913"/>
          <p14:tracePt t="4615" x="4324350" y="3109913"/>
          <p14:tracePt t="4623" x="4276725" y="3109913"/>
          <p14:tracePt t="4631" x="4233863" y="3109913"/>
          <p14:tracePt t="4639" x="4167188" y="3109913"/>
          <p14:tracePt t="4647" x="4100513" y="3109913"/>
          <p14:tracePt t="4655" x="4052888" y="3109913"/>
          <p14:tracePt t="4663" x="3986213" y="3109913"/>
          <p14:tracePt t="4671" x="3910013" y="3109913"/>
          <p14:tracePt t="4679" x="3833813" y="3105150"/>
          <p14:tracePt t="4687" x="3757613" y="3095625"/>
          <p14:tracePt t="4694" x="3671888" y="3071813"/>
          <p14:tracePt t="4703" x="3605213" y="3062288"/>
          <p14:tracePt t="4713" x="3543300" y="3057525"/>
          <p14:tracePt t="4720" x="3486150" y="3048000"/>
          <p14:tracePt t="4727" x="3448050" y="3033713"/>
          <p14:tracePt t="4735" x="3424238" y="3024188"/>
          <p14:tracePt t="4743" x="3371850" y="2995613"/>
          <p14:tracePt t="4751" x="3352800" y="2981325"/>
          <p14:tracePt t="4759" x="3338513" y="2967038"/>
          <p14:tracePt t="4767" x="3328988" y="2957513"/>
          <p14:tracePt t="4775" x="3324225" y="2952750"/>
          <p14:tracePt t="4783" x="3324225" y="2938463"/>
          <p14:tracePt t="4791" x="3324225" y="2924175"/>
          <p14:tracePt t="4799" x="3314700" y="2914650"/>
          <p14:tracePt t="4815" x="3309938" y="2909888"/>
          <p14:tracePt t="5535" x="3305175" y="2909888"/>
          <p14:tracePt t="5543" x="3305175" y="2919413"/>
          <p14:tracePt t="5559" x="3290888" y="2943225"/>
          <p14:tracePt t="5567" x="3276600" y="2976563"/>
          <p14:tracePt t="5575" x="3271838" y="2986088"/>
          <p14:tracePt t="5582" x="3262313" y="3005138"/>
          <p14:tracePt t="5590" x="3252788" y="3005138"/>
          <p14:tracePt t="5598" x="3238500" y="3009900"/>
          <p14:tracePt t="5607" x="3233738" y="3009900"/>
          <p14:tracePt t="5615" x="3219450" y="3009900"/>
          <p14:tracePt t="5623" x="3209925" y="3009900"/>
          <p14:tracePt t="5631" x="3195638" y="3009900"/>
          <p14:tracePt t="5639" x="3186113" y="3009900"/>
          <p14:tracePt t="5647" x="3176588" y="3005138"/>
          <p14:tracePt t="5663" x="3162300" y="2995613"/>
          <p14:tracePt t="5670" x="3152775" y="2981325"/>
          <p14:tracePt t="5679" x="3148013" y="2952750"/>
          <p14:tracePt t="5687" x="3128963" y="2924175"/>
          <p14:tracePt t="5695" x="3109913" y="2886075"/>
          <p14:tracePt t="5703" x="3081338" y="2847975"/>
          <p14:tracePt t="5711" x="3043238" y="2805113"/>
          <p14:tracePt t="5719" x="3009900" y="2762250"/>
          <p14:tracePt t="5727" x="2962275" y="2719388"/>
          <p14:tracePt t="5735" x="2928938" y="2681288"/>
          <p14:tracePt t="5743" x="2886075" y="2638425"/>
          <p14:tracePt t="5750" x="2828925" y="2590800"/>
          <p14:tracePt t="5759" x="2795588" y="2557463"/>
          <p14:tracePt t="5767" x="2757488" y="2514600"/>
          <p14:tracePt t="5774" x="2714625" y="2462213"/>
          <p14:tracePt t="5783" x="2686050" y="2419350"/>
          <p14:tracePt t="5791" x="2647950" y="2376488"/>
          <p14:tracePt t="5798" x="2609850" y="2328863"/>
          <p14:tracePt t="5807" x="2581275" y="2271713"/>
          <p14:tracePt t="5815" x="2543175" y="2224088"/>
          <p14:tracePt t="5822" x="2500313" y="2157413"/>
          <p14:tracePt t="5831" x="2471738" y="2109788"/>
          <p14:tracePt t="5839" x="2438400" y="2066925"/>
          <p14:tracePt t="5847" x="2428875" y="2047875"/>
          <p14:tracePt t="5855" x="2414588" y="2028825"/>
          <p14:tracePt t="5863" x="2409825" y="2024063"/>
          <p14:tracePt t="5870" x="2405063" y="2009775"/>
          <p14:tracePt t="5887" x="2400300" y="2000250"/>
          <p14:tracePt t="5903" x="2400300" y="1995488"/>
          <p14:tracePt t="5927" x="2400300" y="1990725"/>
          <p14:tracePt t="5943" x="2400300" y="1981200"/>
          <p14:tracePt t="5967" x="2400300" y="1976438"/>
          <p14:tracePt t="6070" x="2400300" y="1995488"/>
          <p14:tracePt t="6079" x="2414588" y="2038350"/>
          <p14:tracePt t="6087" x="2419350" y="2052638"/>
          <p14:tracePt t="6095" x="2424113" y="2090738"/>
          <p14:tracePt t="6103" x="2447925" y="2138363"/>
          <p14:tracePt t="6111" x="2447925" y="2166938"/>
          <p14:tracePt t="6119" x="2452688" y="2219325"/>
          <p14:tracePt t="6127" x="2452688" y="2266950"/>
          <p14:tracePt t="6135" x="2452688" y="2324100"/>
          <p14:tracePt t="6143" x="2452688" y="2381250"/>
          <p14:tracePt t="6151" x="2452688" y="2438400"/>
          <p14:tracePt t="6158" x="2452688" y="2486025"/>
          <p14:tracePt t="6167" x="2452688" y="2543175"/>
          <p14:tracePt t="6174" x="2452688" y="2581275"/>
          <p14:tracePt t="6183" x="2452688" y="2609850"/>
          <p14:tracePt t="6191" x="2452688" y="2633663"/>
          <p14:tracePt t="6199" x="2457450" y="2657475"/>
          <p14:tracePt t="6207" x="2457450" y="2662238"/>
          <p14:tracePt t="6215" x="2457450" y="2681288"/>
          <p14:tracePt t="6230" x="2457450" y="2686050"/>
          <p14:tracePt t="6351" x="2457450" y="2690813"/>
          <p14:tracePt t="6359" x="2457450" y="2700338"/>
          <p14:tracePt t="6367" x="2457450" y="2709863"/>
          <p14:tracePt t="6375" x="2457450" y="2724150"/>
          <p14:tracePt t="6383" x="2457450" y="2733675"/>
          <p14:tracePt t="6391" x="2457450" y="2747963"/>
          <p14:tracePt t="6399" x="2457450" y="2762250"/>
          <p14:tracePt t="6407" x="2476500" y="2786063"/>
          <p14:tracePt t="6415" x="2495550" y="2814638"/>
          <p14:tracePt t="6423" x="2519363" y="2838450"/>
          <p14:tracePt t="6431" x="2552700" y="2867025"/>
          <p14:tracePt t="6439" x="2605088" y="2905125"/>
          <p14:tracePt t="6447" x="2652713" y="2938463"/>
          <p14:tracePt t="6455" x="2686050" y="2967038"/>
          <p14:tracePt t="6463" x="2714625" y="3000375"/>
          <p14:tracePt t="6471" x="2733675" y="3033713"/>
          <p14:tracePt t="6479" x="2762250" y="3076575"/>
          <p14:tracePt t="6487" x="2781300" y="3109913"/>
          <p14:tracePt t="6495" x="2800350" y="3138488"/>
          <p14:tracePt t="6503" x="2819400" y="3171825"/>
          <p14:tracePt t="6511" x="2828925" y="3186113"/>
          <p14:tracePt t="6519" x="2833688" y="3190875"/>
          <p14:tracePt t="6527" x="2843213" y="3205163"/>
          <p14:tracePt t="6543" x="2847975" y="3214688"/>
          <p14:tracePt t="6566" x="2847975" y="3219450"/>
          <p14:tracePt t="6575" x="2847975" y="3224213"/>
          <p14:tracePt t="6591" x="2843213" y="3228975"/>
          <p14:tracePt t="6599" x="2833688" y="3233738"/>
          <p14:tracePt t="6607" x="2828925" y="3233738"/>
          <p14:tracePt t="6615" x="2819400" y="3233738"/>
          <p14:tracePt t="6623" x="2805113" y="3233738"/>
          <p14:tracePt t="6630" x="2795588" y="3233738"/>
          <p14:tracePt t="6639" x="2752725" y="3233738"/>
          <p14:tracePt t="6647" x="2700338" y="3195638"/>
          <p14:tracePt t="6654" x="2695575" y="3190875"/>
          <p14:tracePt t="6943" x="2690813" y="3186113"/>
          <p14:tracePt t="6950" x="2676525" y="3171825"/>
          <p14:tracePt t="6959" x="2667000" y="3162300"/>
          <p14:tracePt t="6967" x="2643188" y="3138488"/>
          <p14:tracePt t="6975" x="2600325" y="3109913"/>
          <p14:tracePt t="6983" x="2562225" y="3081338"/>
          <p14:tracePt t="6991" x="2519363" y="3052763"/>
          <p14:tracePt t="6998" x="2476500" y="3024188"/>
          <p14:tracePt t="7007" x="2452688" y="2995613"/>
          <p14:tracePt t="7014" x="2428875" y="2971800"/>
          <p14:tracePt t="7023" x="2409825" y="2957513"/>
          <p14:tracePt t="7030" x="2400300" y="2933700"/>
          <p14:tracePt t="7039" x="2376488" y="2890838"/>
          <p14:tracePt t="7046" x="2371725" y="2847975"/>
          <p14:tracePt t="7055" x="2366963" y="2819400"/>
          <p14:tracePt t="7063" x="2352675" y="2786063"/>
          <p14:tracePt t="7071" x="2352675" y="2757488"/>
          <p14:tracePt t="7079" x="2343150" y="2724150"/>
          <p14:tracePt t="7087" x="2343150" y="2695575"/>
          <p14:tracePt t="7095" x="2338388" y="2657475"/>
          <p14:tracePt t="7103" x="2338388" y="2628900"/>
          <p14:tracePt t="7111" x="2338388" y="2586038"/>
          <p14:tracePt t="7119" x="2338388" y="2547938"/>
          <p14:tracePt t="7127" x="2338388" y="2500313"/>
          <p14:tracePt t="7134" x="2338388" y="2443163"/>
          <p14:tracePt t="7143" x="2338388" y="2386013"/>
          <p14:tracePt t="7151" x="2338388" y="2338388"/>
          <p14:tracePt t="7159" x="2338388" y="2290763"/>
          <p14:tracePt t="7167" x="2338388" y="2266950"/>
          <p14:tracePt t="7174" x="2338388" y="2238375"/>
          <p14:tracePt t="7183" x="2338388" y="2224088"/>
          <p14:tracePt t="7191" x="2338388" y="2219325"/>
          <p14:tracePt t="7199" x="2338388" y="2209800"/>
          <p14:tracePt t="7398" x="2333625" y="2205038"/>
          <p14:tracePt t="7407" x="2319338" y="2205038"/>
          <p14:tracePt t="7415" x="2300288" y="2200275"/>
          <p14:tracePt t="7423" x="2271713" y="2200275"/>
          <p14:tracePt t="7430" x="2219325" y="2176463"/>
          <p14:tracePt t="7439" x="2166938" y="2162175"/>
          <p14:tracePt t="7447" x="2124075" y="2138363"/>
          <p14:tracePt t="7455" x="2076450" y="2119313"/>
          <p14:tracePt t="7463" x="2024063" y="2090738"/>
          <p14:tracePt t="7470" x="1981200" y="2062163"/>
          <p14:tracePt t="7479" x="1928813" y="2024063"/>
          <p14:tracePt t="7487" x="1890713" y="1985963"/>
          <p14:tracePt t="7494" x="1857375" y="1962150"/>
          <p14:tracePt t="7503" x="1828800" y="1919288"/>
          <p14:tracePt t="7510" x="1819275" y="1885950"/>
          <p14:tracePt t="7519" x="1819275" y="1871663"/>
          <p14:tracePt t="7527" x="1819275" y="1852613"/>
          <p14:tracePt t="7535" x="1819275" y="1838325"/>
          <p14:tracePt t="7543" x="1824038" y="1824038"/>
          <p14:tracePt t="7551" x="1862138" y="1804988"/>
          <p14:tracePt t="7559" x="1909763" y="1790700"/>
          <p14:tracePt t="7567" x="1971675" y="1766888"/>
          <p14:tracePt t="7575" x="2057400" y="1757363"/>
          <p14:tracePt t="7583" x="2176463" y="1752600"/>
          <p14:tracePt t="7591" x="2333625" y="1752600"/>
          <p14:tracePt t="7599" x="2524125" y="1752600"/>
          <p14:tracePt t="7607" x="2738438" y="1752600"/>
          <p14:tracePt t="7615" x="3048000" y="1752600"/>
          <p14:tracePt t="7623" x="3338513" y="1752600"/>
          <p14:tracePt t="7631" x="3552825" y="1752600"/>
          <p14:tracePt t="7639" x="3748088" y="1752600"/>
          <p14:tracePt t="7647" x="3886200" y="1752600"/>
          <p14:tracePt t="7655" x="3995738" y="1733550"/>
          <p14:tracePt t="7663" x="4043363" y="1728788"/>
          <p14:tracePt t="7671" x="4067175" y="1724025"/>
          <p14:tracePt t="7679" x="4081463" y="1724025"/>
          <p14:tracePt t="7687" x="4086225" y="1719263"/>
          <p14:tracePt t="7710" x="4081463" y="1714500"/>
          <p14:tracePt t="7719" x="4067175" y="1709738"/>
          <p14:tracePt t="7727" x="4043363" y="1709738"/>
          <p14:tracePt t="7734" x="4029075" y="1704975"/>
          <p14:tracePt t="7743" x="4019550" y="1704975"/>
          <p14:tracePt t="7751" x="4014788" y="1704975"/>
          <p14:tracePt t="7775" x="4010025" y="1704975"/>
          <p14:tracePt t="7815" x="4010025" y="1709738"/>
          <p14:tracePt t="7823" x="4014788" y="1733550"/>
          <p14:tracePt t="7831" x="4052888" y="1738313"/>
          <p14:tracePt t="7838" x="4105275" y="1762125"/>
          <p14:tracePt t="7847" x="4171950" y="1771650"/>
          <p14:tracePt t="7855" x="4257675" y="1776413"/>
          <p14:tracePt t="7863" x="4357688" y="1800225"/>
          <p14:tracePt t="7871" x="4433888" y="1809750"/>
          <p14:tracePt t="7879" x="4500563" y="1814513"/>
          <p14:tracePt t="7887" x="4557713" y="1824038"/>
          <p14:tracePt t="7895" x="4624388" y="1838325"/>
          <p14:tracePt t="7903" x="4667250" y="1847850"/>
          <p14:tracePt t="7911" x="4695825" y="1852613"/>
          <p14:tracePt t="7919" x="4719638" y="1857375"/>
          <p14:tracePt t="7927" x="4724400" y="1857375"/>
          <p14:tracePt t="7935" x="4729163" y="1862138"/>
          <p14:tracePt t="7959" x="4729163" y="1866900"/>
          <p14:tracePt t="7967" x="4729163" y="1871663"/>
          <p14:tracePt t="7975" x="4710113" y="1871663"/>
          <p14:tracePt t="7983" x="4657725" y="1871663"/>
          <p14:tracePt t="7990" x="4581525" y="1871663"/>
          <p14:tracePt t="7999" x="4505325" y="1871663"/>
          <p14:tracePt t="8007" x="4419600" y="1871663"/>
          <p14:tracePt t="8015" x="4319588" y="1871663"/>
          <p14:tracePt t="8022" x="4214813" y="1871663"/>
          <p14:tracePt t="8031" x="4086225" y="1871663"/>
          <p14:tracePt t="8039" x="3948113" y="1871663"/>
          <p14:tracePt t="8047" x="3771900" y="1871663"/>
          <p14:tracePt t="8055" x="3571875" y="1862138"/>
          <p14:tracePt t="8063" x="3371850" y="1843088"/>
          <p14:tracePt t="8070" x="3124200" y="1804988"/>
          <p14:tracePt t="8079" x="2847975" y="1781175"/>
          <p14:tracePt t="8087" x="2581275" y="1728788"/>
          <p14:tracePt t="8095" x="2305050" y="1704975"/>
          <p14:tracePt t="8102" x="2057400" y="1652588"/>
          <p14:tracePt t="8111" x="1895475" y="1643063"/>
          <p14:tracePt t="8119" x="1766888" y="1614488"/>
          <p14:tracePt t="8127" x="1695450" y="1609725"/>
          <p14:tracePt t="8135" x="1657350" y="1595438"/>
          <p14:tracePt t="8143" x="1652588" y="1590675"/>
          <p14:tracePt t="8151" x="1647825" y="1585913"/>
          <p14:tracePt t="8159" x="1647825" y="1581150"/>
          <p14:tracePt t="8167" x="1647825" y="1566863"/>
          <p14:tracePt t="8175" x="1647825" y="1547813"/>
          <p14:tracePt t="8183" x="1652588" y="1528763"/>
          <p14:tracePt t="8191" x="1657350" y="1514475"/>
          <p14:tracePt t="8199" x="1662113" y="1509713"/>
          <p14:tracePt t="8207" x="1666875" y="1490663"/>
          <p14:tracePt t="8215" x="1666875" y="1485900"/>
          <p14:tracePt t="8223" x="1666875" y="1476375"/>
          <p14:tracePt t="8231" x="1666875" y="1457325"/>
          <p14:tracePt t="8239" x="1666875" y="1438275"/>
          <p14:tracePt t="8247" x="1666875" y="1414463"/>
          <p14:tracePt t="8255" x="1666875" y="1395413"/>
          <p14:tracePt t="8263" x="1657350" y="1376363"/>
          <p14:tracePt t="8271" x="1652588" y="1357313"/>
          <p14:tracePt t="8279" x="1647825" y="1333500"/>
          <p14:tracePt t="8287" x="1638300" y="1314450"/>
          <p14:tracePt t="8295" x="1628775" y="1295400"/>
          <p14:tracePt t="8303" x="1619250" y="1281113"/>
          <p14:tracePt t="8311" x="1600200" y="1262063"/>
          <p14:tracePt t="8319" x="1585913" y="1247775"/>
          <p14:tracePt t="8327" x="1562100" y="1233488"/>
          <p14:tracePt t="8335" x="1538288" y="1219200"/>
          <p14:tracePt t="8343" x="1504950" y="1209675"/>
          <p14:tracePt t="8351" x="1466850" y="1195388"/>
          <p14:tracePt t="8359" x="1443038" y="1185863"/>
          <p14:tracePt t="8367" x="1409700" y="1171575"/>
          <p14:tracePt t="8375" x="1385888" y="1162050"/>
          <p14:tracePt t="8383" x="1376363" y="1157288"/>
          <p14:tracePt t="8391" x="1366838" y="1157288"/>
          <p14:tracePt t="8487" x="1362075" y="1157288"/>
          <p14:tracePt t="8503" x="1357313" y="1157288"/>
          <p14:tracePt t="8511" x="1352550" y="1162050"/>
          <p14:tracePt t="8518" x="1352550" y="1171575"/>
          <p14:tracePt t="8527" x="1338263" y="1181100"/>
          <p14:tracePt t="8535" x="1328738" y="1185863"/>
          <p14:tracePt t="8543" x="1314450" y="1190625"/>
          <p14:tracePt t="8551" x="1304925" y="1195388"/>
          <p14:tracePt t="8559" x="1276350" y="1209675"/>
          <p14:tracePt t="8567" x="1243013" y="1209675"/>
          <p14:tracePt t="8575" x="1185863" y="1209675"/>
          <p14:tracePt t="8583" x="1147763" y="1214438"/>
          <p14:tracePt t="8591" x="1081088" y="1214438"/>
          <p14:tracePt t="8598" x="1033463" y="1214438"/>
          <p14:tracePt t="8607" x="976313" y="1214438"/>
          <p14:tracePt t="8615" x="947738" y="1214438"/>
          <p14:tracePt t="8623" x="919163" y="1214438"/>
          <p14:tracePt t="8631" x="900113" y="1214438"/>
          <p14:tracePt t="8639" x="885825" y="1214438"/>
          <p14:tracePt t="8647" x="871538" y="1214438"/>
          <p14:tracePt t="8655" x="862013" y="1214438"/>
          <p14:tracePt t="8663" x="857250" y="1214438"/>
          <p14:tracePt t="8671" x="847725" y="1214438"/>
          <p14:tracePt t="8687" x="842963" y="1214438"/>
          <p14:tracePt t="8703" x="833438" y="1214438"/>
          <p14:tracePt t="8711" x="823913" y="1204913"/>
          <p14:tracePt t="8727" x="823913" y="1200150"/>
          <p14:tracePt t="8735" x="823913" y="1195388"/>
          <p14:tracePt t="8743" x="823913" y="1190625"/>
          <p14:tracePt t="8751" x="823913" y="1181100"/>
          <p14:tracePt t="8759" x="823913" y="1171575"/>
          <p14:tracePt t="8775" x="823913" y="1162050"/>
          <p14:tracePt t="8895" x="823913" y="1166813"/>
          <p14:tracePt t="8903" x="823913" y="1181100"/>
          <p14:tracePt t="8910" x="823913" y="1190625"/>
          <p14:tracePt t="8919" x="823913" y="1214438"/>
          <p14:tracePt t="8927" x="814388" y="1243013"/>
          <p14:tracePt t="8935" x="814388" y="1252538"/>
          <p14:tracePt t="8943" x="809625" y="1276350"/>
          <p14:tracePt t="8951" x="809625" y="1295400"/>
          <p14:tracePt t="8959" x="809625" y="1319213"/>
          <p14:tracePt t="8967" x="809625" y="1333500"/>
          <p14:tracePt t="8975" x="809625" y="1352550"/>
          <p14:tracePt t="8983" x="823913" y="1376363"/>
          <p14:tracePt t="8991" x="857250" y="1414463"/>
          <p14:tracePt t="8999" x="881063" y="1428750"/>
          <p14:tracePt t="9007" x="914400" y="1452563"/>
          <p14:tracePt t="9015" x="947738" y="1462088"/>
          <p14:tracePt t="9023" x="990600" y="1476375"/>
          <p14:tracePt t="9031" x="1009650" y="1481138"/>
          <p14:tracePt t="9039" x="1033463" y="1481138"/>
          <p14:tracePt t="9047" x="1062038" y="1490663"/>
          <p14:tracePt t="9054" x="1071563" y="1490663"/>
          <p14:tracePt t="9063" x="1076325" y="1490663"/>
          <p14:tracePt t="9071" x="1085850" y="1490663"/>
          <p14:tracePt t="9095" x="1095375" y="1490663"/>
          <p14:tracePt t="9103" x="1095375" y="1485900"/>
          <p14:tracePt t="9111" x="1095375" y="1481138"/>
          <p14:tracePt t="9119" x="1095375" y="1466850"/>
          <p14:tracePt t="9127" x="1090613" y="1457325"/>
          <p14:tracePt t="9135" x="1085850" y="1452563"/>
          <p14:tracePt t="9143" x="1076325" y="1433513"/>
          <p14:tracePt t="9151" x="1066800" y="1423988"/>
          <p14:tracePt t="9159" x="1047750" y="1404938"/>
          <p14:tracePt t="9167" x="1038225" y="1395413"/>
          <p14:tracePt t="9175" x="1033463" y="1385888"/>
          <p14:tracePt t="9183" x="1023938" y="1376363"/>
          <p14:tracePt t="9191" x="1019175" y="1371600"/>
          <p14:tracePt t="9199" x="1009650" y="1362075"/>
          <p14:tracePt t="9215" x="1004888" y="1357313"/>
          <p14:tracePt t="9327" x="1009650" y="1357313"/>
          <p14:tracePt t="9335" x="1019175" y="1357313"/>
          <p14:tracePt t="9343" x="1023938" y="1357313"/>
          <p14:tracePt t="9351" x="1038225" y="1362075"/>
          <p14:tracePt t="9359" x="1042988" y="1366838"/>
          <p14:tracePt t="9375" x="1066800" y="1376363"/>
          <p14:tracePt t="9383" x="1071563" y="1381125"/>
          <p14:tracePt t="9623" x="1081088" y="1381125"/>
          <p14:tracePt t="9631" x="1104900" y="1381125"/>
          <p14:tracePt t="9639" x="1133475" y="1385888"/>
          <p14:tracePt t="9647" x="1157288" y="1385888"/>
          <p14:tracePt t="9654" x="1176338" y="1385888"/>
          <p14:tracePt t="9663" x="1190625" y="1390650"/>
          <p14:tracePt t="9671" x="1200150" y="1390650"/>
          <p14:tracePt t="9679" x="1209675" y="1390650"/>
          <p14:tracePt t="9775" x="1195388" y="1390650"/>
          <p14:tracePt t="9783" x="1176338" y="1390650"/>
          <p14:tracePt t="9791" x="1157288" y="1390650"/>
          <p14:tracePt t="9799" x="1128713" y="1390650"/>
          <p14:tracePt t="9807" x="1076325" y="1381125"/>
          <p14:tracePt t="9815" x="1047750" y="1376363"/>
          <p14:tracePt t="9823" x="1019175" y="1376363"/>
          <p14:tracePt t="9831" x="1000125" y="1371600"/>
          <p14:tracePt t="9839" x="981075" y="1371600"/>
          <p14:tracePt t="9847" x="966788" y="1366838"/>
          <p14:tracePt t="9855" x="957263" y="1366838"/>
          <p14:tracePt t="9863" x="947738" y="1362075"/>
          <p14:tracePt t="9959" x="952500" y="1357313"/>
          <p14:tracePt t="9967" x="957263" y="1357313"/>
          <p14:tracePt t="9976" x="962025" y="1357313"/>
          <p14:tracePt t="9983" x="971550" y="1357313"/>
          <p14:tracePt t="9991" x="976313" y="1357313"/>
          <p14:tracePt t="9999" x="981075" y="1357313"/>
          <p14:tracePt t="10015" x="985838" y="1357313"/>
          <p14:tracePt t="10055" x="1000125" y="1357313"/>
          <p14:tracePt t="10199" x="1000125" y="1362075"/>
          <p14:tracePt t="10351" x="995363" y="1362075"/>
          <p14:tracePt t="10406" x="995363" y="1366838"/>
          <p14:tracePt t="10415" x="995363" y="1371600"/>
          <p14:tracePt t="10439" x="1000125" y="1371600"/>
          <p14:tracePt t="10447" x="1004888" y="1376363"/>
          <p14:tracePt t="10455" x="1009650" y="1376363"/>
          <p14:tracePt t="10463" x="1014413" y="1376363"/>
          <p14:tracePt t="10471" x="1033463" y="1376363"/>
          <p14:tracePt t="10479" x="1038225" y="1376363"/>
          <p14:tracePt t="10487" x="1047750" y="1376363"/>
          <p14:tracePt t="10494" x="1071563" y="1381125"/>
          <p14:tracePt t="10503" x="1081088" y="1381125"/>
          <p14:tracePt t="10511" x="1090613" y="1381125"/>
          <p14:tracePt t="10519" x="1100138" y="1381125"/>
          <p14:tracePt t="10527" x="1114425" y="1381125"/>
          <p14:tracePt t="10535" x="1119188" y="1381125"/>
          <p14:tracePt t="10542" x="1123950" y="1381125"/>
          <p14:tracePt t="10567" x="1128713" y="1381125"/>
          <p14:tracePt t="10639" x="1133475" y="1381125"/>
          <p14:tracePt t="10655" x="1138238" y="1381125"/>
          <p14:tracePt t="10678" x="1143000" y="1381125"/>
          <p14:tracePt t="10687" x="1152525" y="1376363"/>
          <p14:tracePt t="10695" x="1157288" y="1376363"/>
          <p14:tracePt t="10703" x="1166813" y="1376363"/>
          <p14:tracePt t="10719" x="1176338" y="1376363"/>
          <p14:tracePt t="10727" x="1185863" y="1376363"/>
          <p14:tracePt t="10735" x="1209675" y="1376363"/>
          <p14:tracePt t="10743" x="1219200" y="1376363"/>
          <p14:tracePt t="10751" x="1238250" y="1376363"/>
          <p14:tracePt t="10759" x="1266825" y="1376363"/>
          <p14:tracePt t="10767" x="1290638" y="1376363"/>
          <p14:tracePt t="10775" x="1309688" y="1376363"/>
          <p14:tracePt t="10783" x="1323975" y="1376363"/>
          <p14:tracePt t="10791" x="1347788" y="1376363"/>
          <p14:tracePt t="10799" x="1366838" y="1376363"/>
          <p14:tracePt t="10807" x="1376363" y="1376363"/>
          <p14:tracePt t="10815" x="1404938" y="1376363"/>
          <p14:tracePt t="10823" x="1428750" y="1376363"/>
          <p14:tracePt t="10831" x="1447800" y="1376363"/>
          <p14:tracePt t="10839" x="1471613" y="1376363"/>
          <p14:tracePt t="10847" x="1485900" y="1376363"/>
          <p14:tracePt t="10855" x="1504950" y="1376363"/>
          <p14:tracePt t="10863" x="1524000" y="1376363"/>
          <p14:tracePt t="10871" x="1528763" y="1376363"/>
          <p14:tracePt t="10879" x="1533525" y="1376363"/>
          <p14:tracePt t="10887" x="1543050" y="1376363"/>
          <p14:tracePt t="10895" x="1547813" y="1376363"/>
          <p14:tracePt t="10910" x="1552575" y="1376363"/>
          <p14:tracePt t="10919" x="1557338" y="1376363"/>
          <p14:tracePt t="10927" x="1571625" y="1376363"/>
          <p14:tracePt t="10934" x="1576388" y="1376363"/>
          <p14:tracePt t="10943" x="1595438" y="1376363"/>
          <p14:tracePt t="10951" x="1614488" y="1376363"/>
          <p14:tracePt t="10959" x="1619250" y="1376363"/>
          <p14:tracePt t="10967" x="1624013" y="1376363"/>
          <p14:tracePt t="10975" x="1628775" y="1376363"/>
          <p14:tracePt t="10991" x="1638300" y="1376363"/>
          <p14:tracePt t="11175" x="1638300" y="1381125"/>
          <p14:tracePt t="11183" x="1647825" y="1395413"/>
          <p14:tracePt t="11190" x="1652588" y="1395413"/>
          <p14:tracePt t="11199" x="1695450" y="1400175"/>
          <p14:tracePt t="11207" x="1719263" y="1400175"/>
          <p14:tracePt t="11215" x="1762125" y="1409700"/>
          <p14:tracePt t="11223" x="1781175" y="1409700"/>
          <p14:tracePt t="11639" x="1785938" y="1409700"/>
          <p14:tracePt t="11647" x="1790700" y="1409700"/>
          <p14:tracePt t="11663" x="1800225" y="1409700"/>
          <p14:tracePt t="11775" x="1795463" y="1409700"/>
          <p14:tracePt t="11783" x="1790700" y="1409700"/>
          <p14:tracePt t="11807" x="1785938" y="1409700"/>
          <p14:tracePt t="11831" x="1781175" y="1409700"/>
          <p14:tracePt t="11855" x="1776413" y="1409700"/>
          <p14:tracePt t="11871" x="1771650" y="1409700"/>
          <p14:tracePt t="11895" x="1766888" y="1414463"/>
          <p14:tracePt t="11991" x="1766888" y="1419225"/>
          <p14:tracePt t="12456" x="1771650" y="1423988"/>
          <p14:tracePt t="12471" x="1781175" y="1428750"/>
          <p14:tracePt t="12495" x="1790700" y="1433513"/>
          <p14:tracePt t="12559" x="1790700" y="1438275"/>
          <p14:tracePt t="12575" x="1790700" y="1443038"/>
          <p14:tracePt t="12591" x="1790700" y="1447800"/>
          <p14:tracePt t="12607" x="1790700" y="1457325"/>
          <p14:tracePt t="12616" x="1790700" y="1466850"/>
          <p14:tracePt t="12622" x="1790700" y="1481138"/>
          <p14:tracePt t="12631" x="1790700" y="1485900"/>
          <p14:tracePt t="12638" x="1790700" y="1495425"/>
          <p14:tracePt t="12647" x="1790700" y="1509713"/>
          <p14:tracePt t="12655" x="1790700" y="1519238"/>
          <p14:tracePt t="12663" x="1790700" y="1543050"/>
          <p14:tracePt t="12671" x="1795463" y="1571625"/>
          <p14:tracePt t="12679" x="1795463" y="1619250"/>
          <p14:tracePt t="12687" x="1819275" y="1695450"/>
          <p14:tracePt t="12695" x="1819275" y="1762125"/>
          <p14:tracePt t="12703" x="1847850" y="1871663"/>
          <p14:tracePt t="12711" x="1905000" y="2066925"/>
          <p14:tracePt t="12719" x="1952625" y="2295525"/>
          <p14:tracePt t="12727" x="2019300" y="2581275"/>
          <p14:tracePt t="12735" x="2081213" y="2890838"/>
          <p14:tracePt t="12743" x="2095500" y="3143250"/>
          <p14:tracePt t="12750" x="2128838" y="3352800"/>
          <p14:tracePt t="12758" x="2138363" y="3529013"/>
          <p14:tracePt t="12767" x="2138363" y="3724275"/>
          <p14:tracePt t="12774" x="2138363" y="3938588"/>
          <p14:tracePt t="12783" x="2124075" y="4124325"/>
          <p14:tracePt t="12790" x="2095500" y="4238625"/>
          <p14:tracePt t="12799" x="2071688" y="4352925"/>
          <p14:tracePt t="12807" x="2038350" y="4452938"/>
          <p14:tracePt t="12815" x="2014538" y="4529138"/>
          <p14:tracePt t="12823" x="1990725" y="4591050"/>
          <p14:tracePt t="12830" x="1976438" y="4657725"/>
          <p14:tracePt t="12839" x="1976438" y="4681538"/>
          <p14:tracePt t="12847" x="1966913" y="4705350"/>
          <p14:tracePt t="12855" x="1962150" y="4705350"/>
          <p14:tracePt t="12863" x="1962150" y="4714875"/>
          <p14:tracePt t="12871" x="1957388" y="4719638"/>
          <p14:tracePt t="12879" x="1957388" y="4724400"/>
          <p14:tracePt t="12895" x="1952625" y="4729163"/>
          <p14:tracePt t="12974" x="1947863" y="4733925"/>
          <p14:tracePt t="12991" x="1943100" y="4733925"/>
          <p14:tracePt t="13015" x="1938338" y="4733925"/>
          <p14:tracePt t="13039" x="1928813" y="4733925"/>
          <p14:tracePt t="13055" x="1924050" y="4733925"/>
          <p14:tracePt t="13063" x="1914525" y="4733925"/>
          <p14:tracePt t="13071" x="1909763" y="4738688"/>
          <p14:tracePt t="13079" x="1895475" y="4748213"/>
          <p14:tracePt t="13087" x="1885950" y="4757738"/>
          <p14:tracePt t="13095" x="1871663" y="4767263"/>
          <p14:tracePt t="13103" x="1857375" y="4781550"/>
          <p14:tracePt t="13111" x="1847850" y="4786313"/>
          <p14:tracePt t="13119" x="1847850" y="4791075"/>
          <p14:tracePt t="13127" x="1833563" y="4791075"/>
          <p14:tracePt t="13135" x="1824038" y="4795838"/>
          <p14:tracePt t="13143" x="1819275" y="4800600"/>
          <p14:tracePt t="13151" x="1804988" y="4800600"/>
          <p14:tracePt t="13159" x="1795463" y="4800600"/>
          <p14:tracePt t="13167" x="1785938" y="4800600"/>
          <p14:tracePt t="13175" x="1781175" y="4800600"/>
          <p14:tracePt t="13183" x="1771650" y="4800600"/>
          <p14:tracePt t="13191" x="1762125" y="4805363"/>
          <p14:tracePt t="13199" x="1757363" y="4805363"/>
          <p14:tracePt t="13207" x="1747838" y="4810125"/>
          <p14:tracePt t="13215" x="1738313" y="4810125"/>
          <p14:tracePt t="13222" x="1733550" y="4810125"/>
          <p14:tracePt t="13231" x="1719263" y="4814888"/>
          <p14:tracePt t="13239" x="1704975" y="4819650"/>
          <p14:tracePt t="13247" x="1690688" y="4824413"/>
          <p14:tracePt t="13255" x="1685925" y="4824413"/>
          <p14:tracePt t="13263" x="1666875" y="4824413"/>
          <p14:tracePt t="13279" x="1662113" y="4829175"/>
          <p14:tracePt t="13286" x="1657350" y="4829175"/>
          <p14:tracePt t="13295" x="1647825" y="4829175"/>
          <p14:tracePt t="13302" x="1643063" y="4833938"/>
          <p14:tracePt t="13311" x="1638300" y="4833938"/>
          <p14:tracePt t="13319" x="1628775" y="4838700"/>
          <p14:tracePt t="13335" x="1619250" y="4843463"/>
          <p14:tracePt t="13343" x="1614488" y="4848225"/>
          <p14:tracePt t="13351" x="1609725" y="4848225"/>
          <p14:tracePt t="13359" x="1600200" y="4848225"/>
          <p14:tracePt t="13367" x="1595438" y="4848225"/>
          <p14:tracePt t="13375" x="1590675" y="4852988"/>
          <p14:tracePt t="13423" x="1585913" y="4852988"/>
          <p14:tracePt t="13439" x="1576388" y="4848225"/>
          <p14:tracePt t="13463" x="1571625" y="4843463"/>
          <p14:tracePt t="13479" x="1566863" y="4838700"/>
          <p14:tracePt t="13503" x="1562100" y="4838700"/>
          <p14:tracePt t="13527" x="1557338" y="4838700"/>
          <p14:tracePt t="13542" x="1552575" y="4833938"/>
          <p14:tracePt t="13551" x="1547813" y="4829175"/>
          <p14:tracePt t="13583" x="1533525" y="4824413"/>
          <p14:tracePt t="13599" x="1528763" y="4824413"/>
          <p14:tracePt t="13607" x="1519238" y="4824413"/>
          <p14:tracePt t="13615" x="1509713" y="4824413"/>
          <p14:tracePt t="13623" x="1504950" y="4824413"/>
          <p14:tracePt t="13631" x="1495425" y="4824413"/>
          <p14:tracePt t="13639" x="1485900" y="4824413"/>
          <p14:tracePt t="13647" x="1481138" y="4824413"/>
          <p14:tracePt t="13654" x="1466850" y="4824413"/>
          <p14:tracePt t="13663" x="1457325" y="4824413"/>
          <p14:tracePt t="13671" x="1443038" y="4824413"/>
          <p14:tracePt t="13679" x="1423988" y="4824413"/>
          <p14:tracePt t="13687" x="1414463" y="4824413"/>
          <p14:tracePt t="13695" x="1409700" y="4824413"/>
          <p14:tracePt t="13703" x="1404938" y="4824413"/>
          <p14:tracePt t="13711" x="1400175" y="4824413"/>
          <p14:tracePt t="13783" x="1409700" y="4824413"/>
          <p14:tracePt t="13791" x="1414463" y="4824413"/>
          <p14:tracePt t="13799" x="1423988" y="4824413"/>
          <p14:tracePt t="13807" x="1433513" y="4824413"/>
          <p14:tracePt t="13823" x="1438275" y="4824413"/>
          <p14:tracePt t="13839" x="1443038" y="4824413"/>
          <p14:tracePt t="13847" x="1447800" y="4819650"/>
          <p14:tracePt t="13879" x="1452563" y="4819650"/>
          <p14:tracePt t="13911" x="1462088" y="4814888"/>
          <p14:tracePt t="13951" x="1466850" y="4814888"/>
          <p14:tracePt t="13975" x="1471613" y="4814888"/>
          <p14:tracePt t="14007" x="1476375" y="4814888"/>
          <p14:tracePt t="14015" x="1481138" y="4819650"/>
          <p14:tracePt t="14023" x="1485900" y="4824413"/>
          <p14:tracePt t="14063" x="1481138" y="4824413"/>
          <p14:tracePt t="14583" x="1476375" y="4824413"/>
          <p14:tracePt t="14831" x="1471613" y="4824413"/>
          <p14:tracePt t="14854" x="1476375" y="4824413"/>
          <p14:tracePt t="14863" x="1500188" y="4824413"/>
          <p14:tracePt t="14871" x="1509713" y="4819650"/>
          <p14:tracePt t="14879" x="1524000" y="4810125"/>
          <p14:tracePt t="14887" x="1543050" y="4800600"/>
          <p14:tracePt t="14903" x="1552575" y="4800600"/>
          <p14:tracePt t="14910" x="1557338" y="4800600"/>
          <p14:tracePt t="14919" x="1581150" y="4800600"/>
          <p14:tracePt t="14927" x="1624013" y="4800600"/>
          <p14:tracePt t="14935" x="1681163" y="4800600"/>
          <p14:tracePt t="14943" x="1728788" y="4800600"/>
          <p14:tracePt t="14951" x="1757363" y="4800600"/>
          <p14:tracePt t="14958" x="1776413" y="4795838"/>
          <p14:tracePt t="14967" x="1781175" y="4795838"/>
          <p14:tracePt t="14983" x="1790700" y="4795838"/>
          <p14:tracePt t="14999" x="1795463" y="4795838"/>
          <p14:tracePt t="15383" x="1800225" y="4795838"/>
          <p14:tracePt t="15390" x="1814513" y="4795838"/>
          <p14:tracePt t="15399" x="1828800" y="4795838"/>
          <p14:tracePt t="15407" x="1843088" y="4795838"/>
          <p14:tracePt t="15415" x="1871663" y="4795838"/>
          <p14:tracePt t="15423" x="1900238" y="4795838"/>
          <p14:tracePt t="15431" x="1924050" y="4795838"/>
          <p14:tracePt t="15439" x="1933575" y="4795838"/>
          <p14:tracePt t="15447" x="1952625" y="4795838"/>
          <p14:tracePt t="15454" x="1962150" y="4795838"/>
          <p14:tracePt t="15462" x="1981200" y="4795838"/>
          <p14:tracePt t="15479" x="1985963" y="4800600"/>
          <p14:tracePt t="15495" x="1995488" y="4800600"/>
          <p14:tracePt t="15511" x="2000250" y="4805363"/>
          <p14:tracePt t="15815" x="2005013" y="4810125"/>
          <p14:tracePt t="15823" x="2019300" y="4810125"/>
          <p14:tracePt t="15830" x="2028825" y="4810125"/>
          <p14:tracePt t="15839" x="2047875" y="4810125"/>
          <p14:tracePt t="15847" x="2071688" y="4810125"/>
          <p14:tracePt t="15855" x="2100263" y="4810125"/>
          <p14:tracePt t="15863" x="2124075" y="4795838"/>
          <p14:tracePt t="15871" x="2138363" y="4795838"/>
          <p14:tracePt t="15879" x="2152650" y="4795838"/>
          <p14:tracePt t="15887" x="2162175" y="4791075"/>
          <p14:tracePt t="15895" x="2176463" y="4791075"/>
          <p14:tracePt t="15903" x="2181225" y="4791075"/>
          <p14:tracePt t="15911" x="2185988" y="4791075"/>
          <p14:tracePt t="15919" x="2190750" y="4791075"/>
          <p14:tracePt t="15935" x="2200275" y="4791075"/>
          <p14:tracePt t="15953" x="2205038" y="4791075"/>
          <p14:tracePt t="15959" x="2209800" y="4791075"/>
          <p14:tracePt t="16230" x="2219325" y="4791075"/>
          <p14:tracePt t="16303" x="2224088" y="4791075"/>
          <p14:tracePt t="16488" x="2228850" y="4791075"/>
          <p14:tracePt t="16496" x="2233613" y="4795838"/>
          <p14:tracePt t="16504" x="2243138" y="4795838"/>
          <p14:tracePt t="16511" x="2252663" y="4800600"/>
          <p14:tracePt t="16519" x="2266950" y="4800600"/>
          <p14:tracePt t="16527" x="2271713" y="4795838"/>
          <p14:tracePt t="16535" x="2266950" y="4776788"/>
          <p14:tracePt t="16959" x="2266950" y="4767263"/>
          <p14:tracePt t="17176" x="2257425" y="4762500"/>
          <p14:tracePt t="17183" x="2247900" y="4757738"/>
          <p14:tracePt t="17190" x="2228850" y="4757738"/>
          <p14:tracePt t="17199" x="2214563" y="4743450"/>
          <p14:tracePt t="17207" x="2205038" y="4738688"/>
          <p14:tracePt t="17215" x="2195513" y="4733925"/>
          <p14:tracePt t="17223" x="2176463" y="4714875"/>
          <p14:tracePt t="17232" x="2166938" y="4705350"/>
          <p14:tracePt t="17239" x="2162175" y="4676775"/>
          <p14:tracePt t="17247" x="2147888" y="4619625"/>
          <p14:tracePt t="17255" x="2124075" y="4576763"/>
          <p14:tracePt t="17263" x="2105025" y="4505325"/>
          <p14:tracePt t="17271" x="2081213" y="4438650"/>
          <p14:tracePt t="17279" x="2043113" y="4367213"/>
          <p14:tracePt t="17287" x="2000250" y="4281488"/>
          <p14:tracePt t="17295" x="1971675" y="4200525"/>
          <p14:tracePt t="17303" x="1919288" y="4110038"/>
          <p14:tracePt t="17311" x="1871663" y="4029075"/>
          <p14:tracePt t="17319" x="1795463" y="3910013"/>
          <p14:tracePt t="17327" x="1700213" y="3771900"/>
          <p14:tracePt t="17335" x="1609725" y="3652838"/>
          <p14:tracePt t="17343" x="1557338" y="3590925"/>
          <p14:tracePt t="17351" x="1519238" y="3543300"/>
          <p14:tracePt t="17359" x="1500188" y="3519488"/>
          <p14:tracePt t="17366" x="1500188" y="3514725"/>
          <p14:tracePt t="17375" x="1490663" y="3505200"/>
          <p14:tracePt t="17479" x="1490663" y="3514725"/>
          <p14:tracePt t="17487" x="1500188" y="3529013"/>
          <p14:tracePt t="17495" x="1504950" y="3533775"/>
          <p14:tracePt t="17503" x="1509713" y="3548063"/>
          <p14:tracePt t="17519" x="1514475" y="3552825"/>
          <p14:tracePt t="17527" x="1524000" y="3571875"/>
          <p14:tracePt t="17535" x="1524000" y="3576638"/>
          <p14:tracePt t="17543" x="1524000" y="3586163"/>
          <p14:tracePt t="17551" x="1528763" y="3595688"/>
          <p14:tracePt t="17559" x="1528763" y="3600450"/>
          <p14:tracePt t="17566" x="1528763" y="3614738"/>
          <p14:tracePt t="17575" x="1528763" y="3624263"/>
          <p14:tracePt t="17583" x="1528763" y="3638550"/>
          <p14:tracePt t="17591" x="1528763" y="3657600"/>
          <p14:tracePt t="17598" x="1528763" y="3667125"/>
          <p14:tracePt t="17607" x="1524000" y="3686175"/>
          <p14:tracePt t="17615" x="1514475" y="3700463"/>
          <p14:tracePt t="17623" x="1490663" y="3724275"/>
          <p14:tracePt t="17631" x="1485900" y="3729038"/>
          <p14:tracePt t="17639" x="1471613" y="3733800"/>
          <p14:tracePt t="17647" x="1462088" y="3743325"/>
          <p14:tracePt t="17655" x="1447800" y="3748088"/>
          <p14:tracePt t="17671" x="1443038" y="3748088"/>
          <p14:tracePt t="17679" x="1438275" y="3748088"/>
          <p14:tracePt t="17687" x="1428750" y="3748088"/>
          <p14:tracePt t="17704" x="1423988" y="3752850"/>
          <p14:tracePt t="17751" x="1419225" y="3752850"/>
          <p14:tracePt t="17767" x="1409700" y="3757613"/>
          <p14:tracePt t="17807" x="1404938" y="3757613"/>
          <p14:tracePt t="18063" x="1400175" y="3762375"/>
          <p14:tracePt t="18071" x="1404938" y="3771900"/>
          <p14:tracePt t="18079" x="1409700" y="3776663"/>
          <p14:tracePt t="18095" x="1423988" y="3776663"/>
          <p14:tracePt t="18103" x="1433513" y="3776663"/>
          <p14:tracePt t="18111" x="1447800" y="3781425"/>
          <p14:tracePt t="18119" x="1457325" y="3781425"/>
          <p14:tracePt t="18127" x="1466850" y="3781425"/>
          <p14:tracePt t="18143" x="1476375" y="3781425"/>
          <p14:tracePt t="18151" x="1490663" y="3781425"/>
          <p14:tracePt t="18159" x="1495425" y="3781425"/>
          <p14:tracePt t="18167" x="1504950" y="3781425"/>
          <p14:tracePt t="18176" x="1519238" y="3781425"/>
          <p14:tracePt t="18183" x="1528763" y="3771900"/>
          <p14:tracePt t="18191" x="1538288" y="3771900"/>
          <p14:tracePt t="18199" x="1552575" y="3771900"/>
          <p14:tracePt t="18207" x="1557338" y="3771900"/>
          <p14:tracePt t="18671" x="1557338" y="3795713"/>
          <p14:tracePt t="18679" x="1571625" y="3805238"/>
          <p14:tracePt t="18686" x="1571625" y="3829050"/>
          <p14:tracePt t="18695" x="1576388" y="3843338"/>
          <p14:tracePt t="18815" x="1581150" y="3848100"/>
          <p14:tracePt t="18824" x="1595438" y="3848100"/>
          <p14:tracePt t="18831" x="1619250" y="3848100"/>
          <p14:tracePt t="18839" x="1647825" y="3848100"/>
          <p14:tracePt t="18847" x="1676400" y="3848100"/>
          <p14:tracePt t="18856" x="1695450" y="3848100"/>
          <p14:tracePt t="18863" x="1724025" y="3848100"/>
          <p14:tracePt t="18871" x="1738313" y="3848100"/>
          <p14:tracePt t="18879" x="1757363" y="3848100"/>
          <p14:tracePt t="18887" x="1762125" y="3843338"/>
          <p14:tracePt t="18903" x="1771650" y="3843338"/>
          <p14:tracePt t="18910" x="1776413" y="3838575"/>
          <p14:tracePt t="19007" x="1785938" y="3833813"/>
          <p14:tracePt t="19015" x="1795463" y="3833813"/>
          <p14:tracePt t="19023" x="1809750" y="3819525"/>
          <p14:tracePt t="19040" x="1809750" y="3814763"/>
          <p14:tracePt t="19047" x="1771650" y="3790950"/>
          <p14:tracePt t="19055" x="1728788" y="3762375"/>
          <p14:tracePt t="19407" x="1728788" y="3767138"/>
          <p14:tracePt t="19431" x="1733550" y="3776663"/>
          <p14:tracePt t="19439" x="1733550" y="3781425"/>
          <p14:tracePt t="19447" x="1738313" y="3795713"/>
          <p14:tracePt t="19454" x="1747838" y="3814763"/>
          <p14:tracePt t="19463" x="1752600" y="3814763"/>
          <p14:tracePt t="19471" x="1752600" y="3824288"/>
          <p14:tracePt t="19479" x="1752600" y="3833813"/>
          <p14:tracePt t="19486" x="1752600" y="3848100"/>
          <p14:tracePt t="19495" x="1752600" y="3857625"/>
          <p14:tracePt t="19503" x="1752600" y="3867150"/>
          <p14:tracePt t="19511" x="1752600" y="3871913"/>
          <p14:tracePt t="19519" x="1752600" y="3876675"/>
          <p14:tracePt t="19527" x="1752600" y="3881438"/>
          <p14:tracePt t="19535" x="1757363" y="3900488"/>
          <p14:tracePt t="19543" x="1776413" y="3905250"/>
          <p14:tracePt t="19550" x="1819275" y="3924300"/>
          <p14:tracePt t="19559" x="1862138" y="3933825"/>
          <p14:tracePt t="19567" x="1909763" y="3948113"/>
          <p14:tracePt t="19575" x="1962150" y="3967163"/>
          <p14:tracePt t="19582" x="2009775" y="3976688"/>
          <p14:tracePt t="19590" x="2071688" y="3995738"/>
          <p14:tracePt t="19599" x="2128838" y="4014788"/>
          <p14:tracePt t="19607" x="2190750" y="4033838"/>
          <p14:tracePt t="19614" x="2266950" y="4048125"/>
          <p14:tracePt t="19623" x="2343150" y="4071938"/>
          <p14:tracePt t="19631" x="2424113" y="4095750"/>
          <p14:tracePt t="19638" x="2500313" y="4119563"/>
          <p14:tracePt t="19647" x="2581275" y="4138613"/>
          <p14:tracePt t="19655" x="2638425" y="4167188"/>
          <p14:tracePt t="19662" x="2690813" y="4195763"/>
          <p14:tracePt t="19671" x="2752725" y="4233863"/>
          <p14:tracePt t="19679" x="2805113" y="4262438"/>
          <p14:tracePt t="19687" x="2847975" y="4286250"/>
          <p14:tracePt t="19695" x="2871788" y="4305300"/>
          <p14:tracePt t="19703" x="2905125" y="4329113"/>
          <p14:tracePt t="19710" x="2914650" y="4343400"/>
          <p14:tracePt t="19719" x="2933700" y="4357688"/>
          <p14:tracePt t="19727" x="2962275" y="4391025"/>
          <p14:tracePt t="19735" x="2971800" y="4410075"/>
          <p14:tracePt t="19743" x="2995613" y="4438650"/>
          <p14:tracePt t="19750" x="3014663" y="4471988"/>
          <p14:tracePt t="19759" x="3024188" y="4491038"/>
          <p14:tracePt t="19767" x="3038475" y="4519613"/>
          <p14:tracePt t="19775" x="3048000" y="4533900"/>
          <p14:tracePt t="19783" x="3048000" y="4548188"/>
          <p14:tracePt t="19791" x="3052763" y="4572000"/>
          <p14:tracePt t="19798" x="3062288" y="4595813"/>
          <p14:tracePt t="19807" x="3067050" y="4605338"/>
          <p14:tracePt t="19814" x="3076575" y="4614863"/>
          <p14:tracePt t="19823" x="3081338" y="4624388"/>
          <p14:tracePt t="19831" x="3086100" y="4638675"/>
          <p14:tracePt t="19839" x="3100388" y="4657725"/>
          <p14:tracePt t="19846" x="3105150" y="4667250"/>
          <p14:tracePt t="19855" x="3109913" y="4676775"/>
          <p14:tracePt t="19863" x="3114675" y="4681538"/>
          <p14:tracePt t="19871" x="3124200" y="4686300"/>
          <p14:tracePt t="19903" x="3128963" y="4686300"/>
          <p14:tracePt t="19935" x="3124200" y="4686300"/>
          <p14:tracePt t="19943" x="3119438" y="4686300"/>
          <p14:tracePt t="20375" x="3100388" y="4676775"/>
          <p14:tracePt t="20383" x="3090863" y="4676775"/>
          <p14:tracePt t="20391" x="3067050" y="4681538"/>
          <p14:tracePt t="20399" x="3057525" y="4695825"/>
          <p14:tracePt t="20407" x="3033713" y="4710113"/>
          <p14:tracePt t="20415" x="3024188" y="4724400"/>
          <p14:tracePt t="20423" x="3014663" y="4729163"/>
          <p14:tracePt t="20431" x="2990850" y="4733925"/>
          <p14:tracePt t="20439" x="2981325" y="4738688"/>
          <p14:tracePt t="20447" x="2962275" y="4752975"/>
          <p14:tracePt t="20455" x="2943225" y="4752975"/>
          <p14:tracePt t="20463" x="2933700" y="4762500"/>
          <p14:tracePt t="20474" x="2914650" y="4767263"/>
          <p14:tracePt t="20481" x="2871788" y="4781550"/>
          <p14:tracePt t="20488" x="2838450" y="4795838"/>
          <p14:tracePt t="20495" x="2819400" y="4795838"/>
          <p14:tracePt t="20503" x="2809875" y="4795838"/>
          <p14:tracePt t="20511" x="2786063" y="4800600"/>
          <p14:tracePt t="20519" x="2781300" y="4800600"/>
          <p14:tracePt t="20527" x="2767013" y="4800600"/>
          <p14:tracePt t="20535" x="2767013" y="4805363"/>
          <p14:tracePt t="20559" x="2762250" y="4805363"/>
          <p14:tracePt t="20599" x="2762250" y="4810125"/>
          <p14:tracePt t="20607" x="2757488" y="4814888"/>
          <p14:tracePt t="20622" x="2752725" y="4814888"/>
          <p14:tracePt t="20630" x="2747963" y="4819650"/>
          <p14:tracePt t="20671" x="2743200" y="4819650"/>
          <p14:tracePt t="20735" x="2738438" y="4819650"/>
          <p14:tracePt t="20751" x="2733675" y="4819650"/>
          <p14:tracePt t="20759" x="2728913" y="4814888"/>
          <p14:tracePt t="20767" x="2724150" y="4810125"/>
          <p14:tracePt t="20775" x="2719388" y="4805363"/>
          <p14:tracePt t="20791" x="2705100" y="4800600"/>
          <p14:tracePt t="20799" x="2695575" y="4800600"/>
          <p14:tracePt t="20807" x="2686050" y="4795838"/>
          <p14:tracePt t="20815" x="2671763" y="4786313"/>
          <p14:tracePt t="20823" x="2662238" y="4786313"/>
          <p14:tracePt t="20831" x="2657475" y="4786313"/>
          <p14:tracePt t="20839" x="2647950" y="4781550"/>
          <p14:tracePt t="20951" x="2657475" y="4781550"/>
          <p14:tracePt t="20959" x="2676525" y="4781550"/>
          <p14:tracePt t="20967" x="2690813" y="4781550"/>
          <p14:tracePt t="20975" x="2709863" y="4781550"/>
          <p14:tracePt t="20983" x="2743200" y="4781550"/>
          <p14:tracePt t="20991" x="2762250" y="4781550"/>
          <p14:tracePt t="20999" x="2781300" y="4781550"/>
          <p14:tracePt t="21006" x="2790825" y="4781550"/>
          <p14:tracePt t="21015" x="2809875" y="4781550"/>
          <p14:tracePt t="21023" x="2819400" y="4781550"/>
          <p14:tracePt t="21030" x="2833688" y="4781550"/>
          <p14:tracePt t="21039" x="2838450" y="4781550"/>
          <p14:tracePt t="21047" x="2852738" y="4776788"/>
          <p14:tracePt t="21055" x="2862263" y="4776788"/>
          <p14:tracePt t="21063" x="2871788" y="4772025"/>
          <p14:tracePt t="21071" x="2886075" y="4772025"/>
          <p14:tracePt t="21079" x="2890838" y="4772025"/>
          <p14:tracePt t="21095" x="2900363" y="4772025"/>
          <p14:tracePt t="21559" x="2909888" y="4772025"/>
          <p14:tracePt t="21567" x="2938463" y="4772025"/>
          <p14:tracePt t="21575" x="2976563" y="4772025"/>
          <p14:tracePt t="21583" x="3009900" y="4772025"/>
          <p14:tracePt t="21591" x="3057525" y="4772025"/>
          <p14:tracePt t="21598" x="3095625" y="4772025"/>
          <p14:tracePt t="21607" x="3114675" y="4772025"/>
          <p14:tracePt t="21615" x="3138488" y="4762500"/>
          <p14:tracePt t="21623" x="3152775" y="4762500"/>
          <p14:tracePt t="21631" x="3157538" y="4762500"/>
          <p14:tracePt t="21638" x="3167063" y="4762500"/>
          <p14:tracePt t="21983" x="3176588" y="4757738"/>
          <p14:tracePt t="21991" x="3181350" y="4757738"/>
          <p14:tracePt t="21999" x="3190875" y="4757738"/>
          <p14:tracePt t="22007" x="3200400" y="4757738"/>
          <p14:tracePt t="22015" x="3214688" y="4757738"/>
          <p14:tracePt t="22023" x="3224213" y="4752975"/>
          <p14:tracePt t="22031" x="3238500" y="4752975"/>
          <p14:tracePt t="22039" x="3248025" y="4752975"/>
          <p14:tracePt t="22047" x="3262313" y="4752975"/>
          <p14:tracePt t="22055" x="3276600" y="4752975"/>
          <p14:tracePt t="22063" x="3300413" y="4752975"/>
          <p14:tracePt t="22071" x="3314700" y="4752975"/>
          <p14:tracePt t="22079" x="3328988" y="4752975"/>
          <p14:tracePt t="22087" x="3352800" y="4752975"/>
          <p14:tracePt t="22095" x="3371850" y="4748213"/>
          <p14:tracePt t="22103" x="3395663" y="4748213"/>
          <p14:tracePt t="22111" x="3409950" y="4733925"/>
          <p14:tracePt t="22119" x="3424238" y="4733925"/>
          <p14:tracePt t="22127" x="3433763" y="4733925"/>
          <p14:tracePt t="22135" x="3452813" y="4729163"/>
          <p14:tracePt t="22143" x="3467100" y="4729163"/>
          <p14:tracePt t="22151" x="3481388" y="4729163"/>
          <p14:tracePt t="22159" x="3490913" y="4724400"/>
          <p14:tracePt t="22167" x="3500438" y="4724400"/>
          <p14:tracePt t="22392" x="3505200" y="4724400"/>
          <p14:tracePt t="22415" x="3505200" y="4729163"/>
          <p14:tracePt t="22719" x="3505200" y="4733925"/>
          <p14:tracePt t="22743" x="3505200" y="4738688"/>
          <p14:tracePt t="22751" x="3505200" y="4743450"/>
          <p14:tracePt t="23071" x="3500438" y="4762500"/>
          <p14:tracePt t="23079" x="3471863" y="4781550"/>
          <p14:tracePt t="23087" x="3443288" y="4781550"/>
          <p14:tracePt t="23095" x="3405188" y="4786313"/>
          <p14:tracePt t="23103" x="3338513" y="4800600"/>
          <p14:tracePt t="23111" x="3267075" y="4814888"/>
          <p14:tracePt t="23119" x="3200400" y="4814888"/>
          <p14:tracePt t="23127" x="3105150" y="4814888"/>
          <p14:tracePt t="23135" x="3024188" y="4814888"/>
          <p14:tracePt t="23143" x="2933700" y="4814888"/>
          <p14:tracePt t="23151" x="2867025" y="4814888"/>
          <p14:tracePt t="23159" x="2809875" y="4805363"/>
          <p14:tracePt t="23168" x="2771775" y="4805363"/>
          <p14:tracePt t="23175" x="2752725" y="4805363"/>
          <p14:tracePt t="23183" x="2743200" y="4805363"/>
          <p14:tracePt t="23207" x="2738438" y="4800600"/>
          <p14:tracePt t="23247" x="2738438" y="4795838"/>
          <p14:tracePt t="23255" x="2738438" y="4791075"/>
          <p14:tracePt t="23263" x="2738438" y="4786313"/>
          <p14:tracePt t="23279" x="2738438" y="4776788"/>
          <p14:tracePt t="23295" x="2728913" y="4767263"/>
          <p14:tracePt t="23303" x="2724150" y="4762500"/>
          <p14:tracePt t="23311" x="2714625" y="4757738"/>
          <p14:tracePt t="23319" x="2705100" y="4748213"/>
          <p14:tracePt t="23327" x="2700338" y="4743450"/>
          <p14:tracePt t="23359" x="2695575" y="4738688"/>
          <p14:tracePt t="23391" x="2690813" y="4738688"/>
          <p14:tracePt t="23399" x="2681288" y="4738688"/>
          <p14:tracePt t="23415" x="2676525" y="4738688"/>
          <p14:tracePt t="23423" x="2671763" y="4738688"/>
          <p14:tracePt t="23431" x="2662238" y="4738688"/>
          <p14:tracePt t="23439" x="2657475" y="4738688"/>
          <p14:tracePt t="23743" x="2671763" y="4738688"/>
          <p14:tracePt t="23751" x="2681288" y="4738688"/>
          <p14:tracePt t="23759" x="2686050" y="4743450"/>
          <p14:tracePt t="23767" x="2695575" y="4748213"/>
          <p14:tracePt t="23775" x="2700338" y="4748213"/>
          <p14:tracePt t="23783" x="2700338" y="4752975"/>
          <p14:tracePt t="23799" x="2709863" y="4757738"/>
          <p14:tracePt t="23815" x="2714625" y="4757738"/>
          <p14:tracePt t="23823" x="2719388" y="4757738"/>
          <p14:tracePt t="23831" x="2724150" y="4757738"/>
          <p14:tracePt t="23847" x="2728913" y="4757738"/>
          <p14:tracePt t="23855" x="2738438" y="4757738"/>
          <p14:tracePt t="23871" x="2747963" y="4757738"/>
          <p14:tracePt t="23879" x="2757488" y="4757738"/>
          <p14:tracePt t="23887" x="2767013" y="4757738"/>
          <p14:tracePt t="23895" x="2776538" y="4757738"/>
          <p14:tracePt t="23902" x="2776538" y="4752975"/>
          <p14:tracePt t="23911" x="2776538" y="4748213"/>
          <p14:tracePt t="23919" x="2767013" y="4743450"/>
          <p14:tracePt t="24487" x="2762250" y="4748213"/>
          <p14:tracePt t="24503" x="2738438" y="4757738"/>
          <p14:tracePt t="24519" x="2733675" y="4767263"/>
          <p14:tracePt t="24527" x="2733675" y="4772025"/>
          <p14:tracePt t="24535" x="2724150" y="4781550"/>
          <p14:tracePt t="24543" x="2724150" y="4786313"/>
          <p14:tracePt t="24552" x="2724150" y="4791075"/>
          <p14:tracePt t="24559" x="2719388" y="4800600"/>
          <p14:tracePt t="24575" x="2714625" y="4800600"/>
          <p14:tracePt t="24583" x="2705100" y="4800600"/>
          <p14:tracePt t="24598" x="2700338" y="4800600"/>
          <p14:tracePt t="24607" x="2690813" y="4800600"/>
          <p14:tracePt t="24615" x="2676525" y="4800600"/>
          <p14:tracePt t="24622" x="2671763" y="4800600"/>
          <p14:tracePt t="24631" x="2657475" y="4800600"/>
          <p14:tracePt t="24647" x="2652713" y="4800600"/>
          <p14:tracePt t="24663" x="2647950" y="4800600"/>
          <p14:tracePt t="24711" x="2643188" y="4800600"/>
          <p14:tracePt t="24719" x="2638425" y="4795838"/>
          <p14:tracePt t="24727" x="2633663" y="4791075"/>
          <p14:tracePt t="24751" x="2628900" y="4786313"/>
          <p14:tracePt t="24767" x="2619375" y="4786313"/>
          <p14:tracePt t="25015" x="2638425" y="4786313"/>
          <p14:tracePt t="25023" x="2657475" y="4786313"/>
          <p14:tracePt t="25031" x="2695575" y="4786313"/>
          <p14:tracePt t="25039" x="2733675" y="4786313"/>
          <p14:tracePt t="25047" x="2752725" y="4786313"/>
          <p14:tracePt t="25487" x="2738438" y="4786313"/>
          <p14:tracePt t="25495" x="2733675" y="4786313"/>
          <p14:tracePt t="25503" x="2728913" y="4786313"/>
          <p14:tracePt t="25511" x="2724150" y="4786313"/>
          <p14:tracePt t="25519" x="2714625" y="4786313"/>
          <p14:tracePt t="25559" x="2709863" y="4786313"/>
          <p14:tracePt t="25567" x="2705100" y="4786313"/>
          <p14:tracePt t="25591" x="2695575" y="4786313"/>
          <p14:tracePt t="25615" x="2690813" y="4781550"/>
          <p14:tracePt t="25647" x="2690813" y="4776788"/>
          <p14:tracePt t="25711" x="2686050" y="4772025"/>
          <p14:tracePt t="26623" x="2681288" y="4767263"/>
          <p14:tracePt t="26639" x="2667000" y="4767263"/>
          <p14:tracePt t="26647" x="2657475" y="4767263"/>
          <p14:tracePt t="26656" x="2643188" y="4767263"/>
          <p14:tracePt t="26687" x="2638425" y="4767263"/>
          <p14:tracePt t="26999" x="2638425" y="4772025"/>
          <p14:tracePt t="27022" x="2638425" y="4776788"/>
          <p14:tracePt t="27279" x="2638425" y="4781550"/>
          <p14:tracePt t="27287" x="2643188" y="4781550"/>
          <p14:tracePt t="27294" x="2667000" y="4795838"/>
          <p14:tracePt t="27303" x="2686050" y="4795838"/>
          <p14:tracePt t="27311" x="2705100" y="4795838"/>
          <p14:tracePt t="27319" x="2724150" y="4795838"/>
          <p14:tracePt t="27327" x="2752725" y="4795838"/>
          <p14:tracePt t="27335" x="2776538" y="4795838"/>
          <p14:tracePt t="27343" x="2795588" y="4795838"/>
          <p14:tracePt t="27351" x="2809875" y="4795838"/>
          <p14:tracePt t="27359" x="2833688" y="4795838"/>
          <p14:tracePt t="27367" x="2847975" y="4800600"/>
          <p14:tracePt t="27375" x="2857500" y="4800600"/>
          <p14:tracePt t="27383" x="2862263" y="4800600"/>
          <p14:tracePt t="27391" x="2871788" y="4800600"/>
          <p14:tracePt t="27407" x="2881313" y="4805363"/>
          <p14:tracePt t="27431" x="2886075" y="4805363"/>
          <p14:tracePt t="27447" x="2890838" y="4805363"/>
          <p14:tracePt t="27511" x="2895600" y="4805363"/>
          <p14:tracePt t="27527" x="2900363" y="4805363"/>
          <p14:tracePt t="27543" x="2905125" y="4805363"/>
          <p14:tracePt t="27559" x="2914650" y="4805363"/>
          <p14:tracePt t="27575" x="2919413" y="4805363"/>
          <p14:tracePt t="27607" x="2924175" y="4800600"/>
          <p14:tracePt t="28007" x="2928938" y="4800600"/>
          <p14:tracePt t="28095" x="2933700" y="4805363"/>
          <p14:tracePt t="28103" x="2938463" y="4805363"/>
          <p14:tracePt t="28110" x="2943225" y="4805363"/>
          <p14:tracePt t="28119" x="2952750" y="4805363"/>
          <p14:tracePt t="28127" x="2967038" y="4805363"/>
          <p14:tracePt t="28135" x="2986088" y="4805363"/>
          <p14:tracePt t="28143" x="3009900" y="4805363"/>
          <p14:tracePt t="28151" x="3024188" y="4805363"/>
          <p14:tracePt t="28159" x="3043238" y="4805363"/>
          <p14:tracePt t="28167" x="3062288" y="4805363"/>
          <p14:tracePt t="28175" x="3071813" y="4805363"/>
          <p14:tracePt t="28183" x="3090863" y="4800600"/>
          <p14:tracePt t="28191" x="3100388" y="4795838"/>
          <p14:tracePt t="28199" x="3124200" y="4786313"/>
          <p14:tracePt t="28207" x="3128963" y="4786313"/>
          <p14:tracePt t="28215" x="3143250" y="4786313"/>
          <p14:tracePt t="28223" x="3152775" y="4781550"/>
          <p14:tracePt t="28239" x="3167063" y="4781550"/>
          <p14:tracePt t="28247" x="3171825" y="4781550"/>
          <p14:tracePt t="28255" x="3176588" y="4781550"/>
          <p14:tracePt t="28263" x="3181350" y="4781550"/>
          <p14:tracePt t="28279" x="3186113" y="4781550"/>
          <p14:tracePt t="28479" x="3190875" y="4781550"/>
          <p14:tracePt t="28487" x="3205163" y="4781550"/>
          <p14:tracePt t="28495" x="3209925" y="4781550"/>
          <p14:tracePt t="28503" x="3219450" y="4781550"/>
          <p14:tracePt t="28511" x="3233738" y="4781550"/>
          <p14:tracePt t="28519" x="3243263" y="4781550"/>
          <p14:tracePt t="28527" x="3262313" y="4781550"/>
          <p14:tracePt t="28535" x="3281363" y="4781550"/>
          <p14:tracePt t="28543" x="3286125" y="4781550"/>
          <p14:tracePt t="28551" x="3305175" y="4781550"/>
          <p14:tracePt t="28559" x="3314700" y="4781550"/>
          <p14:tracePt t="28567" x="3328988" y="4772025"/>
          <p14:tracePt t="28575" x="3333750" y="4772025"/>
          <p14:tracePt t="28583" x="3343275" y="4767263"/>
          <p14:tracePt t="28591" x="3357563" y="4767263"/>
          <p14:tracePt t="28598" x="3367088" y="4762500"/>
          <p14:tracePt t="28607" x="3376613" y="4762500"/>
          <p14:tracePt t="28615" x="3390900" y="4762500"/>
          <p14:tracePt t="28623" x="3400425" y="4762500"/>
          <p14:tracePt t="28631" x="3409950" y="4762500"/>
          <p14:tracePt t="28639" x="3414713" y="4762500"/>
          <p14:tracePt t="28647" x="3424238" y="4762500"/>
          <p14:tracePt t="28663" x="3429000" y="4762500"/>
          <p14:tracePt t="28695" x="3433763" y="4762500"/>
          <p14:tracePt t="28703" x="3443288" y="4762500"/>
          <p14:tracePt t="28711" x="3448050" y="4762500"/>
          <p14:tracePt t="28719" x="3452813" y="4762500"/>
          <p14:tracePt t="28727" x="3471863" y="4762500"/>
          <p14:tracePt t="28743" x="3490913" y="4762500"/>
          <p14:tracePt t="28751" x="3495675" y="4762500"/>
          <p14:tracePt t="28759" x="3509963" y="4767263"/>
          <p14:tracePt t="28767" x="3519488" y="4767263"/>
          <p14:tracePt t="28775" x="3524250" y="4767263"/>
          <p14:tracePt t="28783" x="3533775" y="4772025"/>
          <p14:tracePt t="28815" x="3538538" y="4772025"/>
          <p14:tracePt t="29063" x="3543300" y="4776788"/>
          <p14:tracePt t="29143" x="3543300" y="4786313"/>
          <p14:tracePt t="29175" x="3543300" y="4791075"/>
          <p14:tracePt t="29207" x="3543300" y="4776788"/>
          <p14:tracePt t="29215" x="3524250" y="4752975"/>
          <p14:tracePt t="29751" x="3519488" y="4752975"/>
          <p14:tracePt t="29775" x="3514725" y="4752975"/>
          <p14:tracePt t="29783" x="3490913" y="4752975"/>
          <p14:tracePt t="29791" x="3486150" y="4752975"/>
          <p14:tracePt t="29799" x="3467100" y="4752975"/>
          <p14:tracePt t="29807" x="3462338" y="4757738"/>
          <p14:tracePt t="29815" x="3462338" y="4762500"/>
          <p14:tracePt t="29895" x="3462338" y="4767263"/>
          <p14:tracePt t="29942" x="3457575" y="4767263"/>
          <p14:tracePt t="29959" x="3443288" y="4767263"/>
          <p14:tracePt t="29975" x="3438525" y="4767263"/>
          <p14:tracePt t="29991" x="3433763" y="4767263"/>
          <p14:tracePt t="29999" x="3424238" y="4767263"/>
          <p14:tracePt t="30007" x="3419475" y="4767263"/>
          <p14:tracePt t="30030" x="3409950" y="4762500"/>
          <p14:tracePt t="30055" x="3400425" y="4752975"/>
          <p14:tracePt t="30543" x="3409950" y="4752975"/>
          <p14:tracePt t="30551" x="3414713" y="4752975"/>
          <p14:tracePt t="30559" x="3419475" y="4752975"/>
          <p14:tracePt t="30575" x="3424238" y="4752975"/>
          <p14:tracePt t="30582" x="3429000" y="4752975"/>
          <p14:tracePt t="30591" x="3433763" y="4752975"/>
          <p14:tracePt t="30607" x="3438525" y="4752975"/>
          <p14:tracePt t="30631" x="3443288" y="4752975"/>
          <p14:tracePt t="30639" x="3452813" y="4752975"/>
          <p14:tracePt t="30663" x="3457575" y="4752975"/>
          <p14:tracePt t="30839" x="3462338" y="4752975"/>
          <p14:tracePt t="30958" x="3467100" y="4748213"/>
          <p14:tracePt t="31031" x="3471863" y="4748213"/>
          <p14:tracePt t="31071" x="3476625" y="4748213"/>
          <p14:tracePt t="31263" x="3481388" y="4743450"/>
          <p14:tracePt t="31271" x="3486150" y="4743450"/>
          <p14:tracePt t="31279" x="3500438" y="4738688"/>
          <p14:tracePt t="31303" x="3505200" y="4738688"/>
          <p14:tracePt t="31311" x="3514725" y="4738688"/>
          <p14:tracePt t="31327" x="3519488" y="4733925"/>
          <p14:tracePt t="31351" x="3524250" y="4733925"/>
          <p14:tracePt t="31383" x="3529013" y="4729163"/>
          <p14:tracePt t="31639" x="3533775" y="4729163"/>
          <p14:tracePt t="31663" x="3538538" y="4729163"/>
          <p14:tracePt t="32135" x="3514725" y="4724400"/>
          <p14:tracePt t="32143" x="3471863" y="4700588"/>
          <p14:tracePt t="32151" x="3419475" y="4672013"/>
          <p14:tracePt t="32159" x="3414713" y="4672013"/>
          <p14:tracePt t="33007" x="3448050" y="4667250"/>
          <p14:tracePt t="33015" x="3462338" y="4662488"/>
          <p14:tracePt t="33031" x="3471863" y="4662488"/>
          <p14:tracePt t="33039" x="3500438" y="4662488"/>
          <p14:tracePt t="33047" x="3567113" y="4662488"/>
          <p14:tracePt t="33055" x="3638550" y="4624388"/>
          <p14:tracePt t="33063" x="3705225" y="4586288"/>
          <p14:tracePt t="33071" x="3757613" y="4572000"/>
          <p14:tracePt t="33079" x="3843338" y="4552950"/>
          <p14:tracePt t="33087" x="3995738" y="4524375"/>
          <p14:tracePt t="33095" x="4195763" y="4505325"/>
          <p14:tracePt t="33103" x="4438650" y="4467225"/>
          <p14:tracePt t="33111" x="4700588" y="4443413"/>
          <p14:tracePt t="33119" x="4919663" y="4429125"/>
          <p14:tracePt t="33127" x="5100638" y="4410075"/>
          <p14:tracePt t="33134" x="5243513" y="4400550"/>
          <p14:tracePt t="33143" x="5338763" y="4400550"/>
          <p14:tracePt t="33151" x="5405438" y="4400550"/>
          <p14:tracePt t="33159" x="5453063" y="4391025"/>
          <p14:tracePt t="33167" x="5500688" y="4391025"/>
          <p14:tracePt t="33175" x="5562600" y="4371975"/>
          <p14:tracePt t="33183" x="5581650" y="4371975"/>
          <p14:tracePt t="33191" x="5610225" y="4362450"/>
          <p14:tracePt t="33199" x="5643563" y="4357688"/>
          <p14:tracePt t="33207" x="5653088" y="4352925"/>
          <p14:tracePt t="33247" x="5662613" y="4352925"/>
          <p14:tracePt t="33255" x="5672138" y="4343400"/>
          <p14:tracePt t="33303" x="5676900" y="4338638"/>
          <p14:tracePt t="33311" x="5686425" y="4333875"/>
          <p14:tracePt t="33319" x="5691188" y="4329113"/>
          <p14:tracePt t="33327" x="5700713" y="4324350"/>
          <p14:tracePt t="33335" x="5700713" y="4314825"/>
          <p14:tracePt t="33351" x="5700713" y="4295775"/>
          <p14:tracePt t="33359" x="5700713" y="4271963"/>
          <p14:tracePt t="33367" x="5700713" y="4243388"/>
          <p14:tracePt t="33375" x="5700713" y="4186238"/>
          <p14:tracePt t="33383" x="5681663" y="4110038"/>
          <p14:tracePt t="33391" x="5667375" y="4024313"/>
          <p14:tracePt t="33399" x="5657850" y="3929063"/>
          <p14:tracePt t="33407" x="5634038" y="3790950"/>
          <p14:tracePt t="33415" x="5634038" y="3671888"/>
          <p14:tracePt t="33423" x="5634038" y="3552825"/>
          <p14:tracePt t="33430" x="5634038" y="3448050"/>
          <p14:tracePt t="33439" x="5634038" y="3376613"/>
          <p14:tracePt t="33447" x="5634038" y="3357563"/>
          <p14:tracePt t="33455" x="5638800" y="3348038"/>
          <p14:tracePt t="33463" x="5686425" y="3324225"/>
          <p14:tracePt t="33471" x="5762625" y="3276600"/>
          <p14:tracePt t="33479" x="5900738" y="3186113"/>
          <p14:tracePt t="33487" x="6167438" y="3043238"/>
          <p14:tracePt t="33495" x="6410325" y="2909888"/>
          <p14:tracePt t="33503" x="6672263" y="2781300"/>
          <p14:tracePt t="33511" x="6867525" y="2662238"/>
          <p14:tracePt t="33519" x="6886575" y="2600325"/>
          <p14:tracePt t="33527" x="6896100" y="2571750"/>
          <p14:tracePt t="33535" x="6877050" y="2528888"/>
          <p14:tracePt t="33543" x="6858000" y="2486025"/>
          <p14:tracePt t="33550" x="6819900" y="2433638"/>
          <p14:tracePt t="33559" x="6767513" y="2381250"/>
          <p14:tracePt t="33567" x="6715125" y="2333625"/>
          <p14:tracePt t="33575" x="6653213" y="2295525"/>
          <p14:tracePt t="33583" x="6581775" y="2247900"/>
          <p14:tracePt t="33591" x="6548438" y="2228850"/>
          <p14:tracePt t="33599" x="6524625" y="2214563"/>
          <p14:tracePt t="33607" x="6519863" y="2214563"/>
          <p14:tracePt t="33623" x="6510338" y="2205038"/>
          <p14:tracePt t="33647" x="6510338" y="2200275"/>
          <p14:tracePt t="33655" x="6510338" y="2185988"/>
          <p14:tracePt t="33663" x="6510338" y="2176463"/>
          <p14:tracePt t="33671" x="6510338" y="2162175"/>
          <p14:tracePt t="33679" x="6505575" y="2152650"/>
          <p14:tracePt t="33687" x="6491288" y="2138363"/>
          <p14:tracePt t="33695" x="6467475" y="2128838"/>
          <p14:tracePt t="33703" x="6424613" y="2124075"/>
          <p14:tracePt t="33711" x="6357938" y="2114550"/>
          <p14:tracePt t="33719" x="6272213" y="2114550"/>
          <p14:tracePt t="33727" x="6172200" y="2114550"/>
          <p14:tracePt t="33735" x="6076950" y="2114550"/>
          <p14:tracePt t="33743" x="5967413" y="2100263"/>
          <p14:tracePt t="33751" x="5891213" y="2081213"/>
          <p14:tracePt t="33759" x="5810250" y="2052638"/>
          <p14:tracePt t="33767" x="5734050" y="1995488"/>
          <p14:tracePt t="33775" x="5667375" y="1933575"/>
          <p14:tracePt t="33783" x="5614988" y="1852613"/>
          <p14:tracePt t="33791" x="5576888" y="1800225"/>
          <p14:tracePt t="33799" x="5548313" y="1747838"/>
          <p14:tracePt t="33807" x="5534025" y="1738313"/>
          <p14:tracePt t="33815" x="5524500" y="1704975"/>
          <p14:tracePt t="33823" x="5510213" y="1681163"/>
          <p14:tracePt t="33839" x="5505450" y="1666875"/>
          <p14:tracePt t="33847" x="5500688" y="1662113"/>
          <p14:tracePt t="33855" x="5491163" y="1652588"/>
          <p14:tracePt t="33862" x="5491163" y="1647825"/>
          <p14:tracePt t="33871" x="5486400" y="1643063"/>
          <p14:tracePt t="33879" x="5486400" y="1633538"/>
          <p14:tracePt t="33887" x="5481638" y="1614488"/>
          <p14:tracePt t="33895" x="5481638" y="1609725"/>
          <p14:tracePt t="33903" x="5476875" y="1590675"/>
          <p14:tracePt t="33911" x="5472113" y="1566863"/>
          <p14:tracePt t="33919" x="5467350" y="1562100"/>
          <p14:tracePt t="33927" x="5457825" y="1543050"/>
          <p14:tracePt t="33935" x="5453063" y="1533525"/>
          <p14:tracePt t="33943" x="5434013" y="1519238"/>
          <p14:tracePt t="33951" x="5424488" y="1495425"/>
          <p14:tracePt t="33959" x="5410200" y="1476375"/>
          <p14:tracePt t="33975" x="5405438" y="1471613"/>
          <p14:tracePt t="33983" x="5400675" y="1462088"/>
          <p14:tracePt t="33999" x="5391150" y="1452563"/>
          <p14:tracePt t="34007" x="5386388" y="1447800"/>
          <p14:tracePt t="34015" x="5386388" y="1443038"/>
          <p14:tracePt t="34023" x="5381625" y="1433513"/>
          <p14:tracePt t="34031" x="5376863" y="1428750"/>
          <p14:tracePt t="34039" x="5372100" y="1428750"/>
          <p14:tracePt t="34047" x="5362575" y="1419225"/>
          <p14:tracePt t="34055" x="5362575" y="1414463"/>
          <p14:tracePt t="34063" x="5353050" y="1409700"/>
          <p14:tracePt t="34071" x="5353050" y="1404938"/>
          <p14:tracePt t="34079" x="5348288" y="1395413"/>
          <p14:tracePt t="34087" x="5348288" y="1390650"/>
          <p14:tracePt t="34094" x="5343525" y="1385888"/>
          <p14:tracePt t="34111" x="5343525" y="1381125"/>
          <p14:tracePt t="34119" x="5343525" y="1376363"/>
          <p14:tracePt t="34135" x="5338763" y="1376363"/>
          <p14:tracePt t="34183" x="5338763" y="1371600"/>
          <p14:tracePt t="34231" x="5334000" y="1357313"/>
          <p14:tracePt t="34239" x="5329238" y="1357313"/>
          <p14:tracePt t="34255" x="5324475" y="1352550"/>
          <p14:tracePt t="34263" x="5319713" y="1347788"/>
          <p14:tracePt t="34271" x="5314950" y="1343025"/>
          <p14:tracePt t="34279" x="5314950" y="1338263"/>
          <p14:tracePt t="34294" x="5314950" y="1328738"/>
          <p14:tracePt t="34311" x="5314950" y="1309688"/>
          <p14:tracePt t="34327" x="5314950" y="1304925"/>
          <p14:tracePt t="34335" x="5314950" y="1295400"/>
          <p14:tracePt t="34343" x="5310188" y="1290638"/>
          <p14:tracePt t="34351" x="5305425" y="1285875"/>
          <p14:tracePt t="34383" x="5305425" y="1281113"/>
          <p14:tracePt t="34415" x="5305425" y="1276350"/>
          <p14:tracePt t="34431" x="5305425" y="1271588"/>
          <p14:tracePt t="34447" x="5310188" y="1262063"/>
          <p14:tracePt t="34455" x="5319713" y="1262063"/>
          <p14:tracePt t="34463" x="5329238" y="1262063"/>
          <p14:tracePt t="34471" x="5348288" y="1262063"/>
          <p14:tracePt t="34479" x="5357813" y="1262063"/>
          <p14:tracePt t="34487" x="5386388" y="1262063"/>
          <p14:tracePt t="34495" x="5405438" y="1262063"/>
          <p14:tracePt t="34503" x="5434013" y="1262063"/>
          <p14:tracePt t="34511" x="5467350" y="1262063"/>
          <p14:tracePt t="34519" x="5505450" y="1262063"/>
          <p14:tracePt t="34527" x="5553075" y="1262063"/>
          <p14:tracePt t="34535" x="5591175" y="1262063"/>
          <p14:tracePt t="34542" x="5629275" y="1262063"/>
          <p14:tracePt t="34551" x="5667375" y="1262063"/>
          <p14:tracePt t="34559" x="5695950" y="1262063"/>
          <p14:tracePt t="34567" x="5729288" y="1262063"/>
          <p14:tracePt t="34575" x="5757863" y="1257300"/>
          <p14:tracePt t="34583" x="5786438" y="1257300"/>
          <p14:tracePt t="34591" x="5810250" y="1257300"/>
          <p14:tracePt t="34598" x="5829300" y="1257300"/>
          <p14:tracePt t="34607" x="5838825" y="1257300"/>
          <p14:tracePt t="34615" x="5862638" y="1257300"/>
          <p14:tracePt t="34623" x="5876925" y="1257300"/>
          <p14:tracePt t="34631" x="5891213" y="1257300"/>
          <p14:tracePt t="34638" x="5905500" y="1257300"/>
          <p14:tracePt t="34647" x="5929313" y="1257300"/>
          <p14:tracePt t="34655" x="5943600" y="1257300"/>
          <p14:tracePt t="34663" x="5962650" y="1257300"/>
          <p14:tracePt t="34671" x="5995988" y="1243013"/>
          <p14:tracePt t="34679" x="6015038" y="1243013"/>
          <p14:tracePt t="34687" x="6043613" y="1238250"/>
          <p14:tracePt t="34695" x="6086475" y="1228725"/>
          <p14:tracePt t="34703" x="6134100" y="1223963"/>
          <p14:tracePt t="34711" x="6191250" y="1223963"/>
          <p14:tracePt t="34719" x="6243638" y="1209675"/>
          <p14:tracePt t="34727" x="6300788" y="1209675"/>
          <p14:tracePt t="34735" x="6376988" y="1200150"/>
          <p14:tracePt t="34743" x="6453188" y="1200150"/>
          <p14:tracePt t="34751" x="6529388" y="1200150"/>
          <p14:tracePt t="34758" x="6615113" y="1200150"/>
          <p14:tracePt t="34766" x="6700838" y="1200150"/>
          <p14:tracePt t="34775" x="6777038" y="1200150"/>
          <p14:tracePt t="34783" x="6843713" y="1200150"/>
          <p14:tracePt t="34791" x="6905625" y="1200150"/>
          <p14:tracePt t="34799" x="6948488" y="1200150"/>
          <p14:tracePt t="34807" x="6977063" y="1200150"/>
          <p14:tracePt t="34815" x="6996113" y="1200150"/>
          <p14:tracePt t="34822" x="7015163" y="1200150"/>
          <p14:tracePt t="34831" x="7019925" y="1200150"/>
          <p14:tracePt t="34839" x="7043738" y="1200150"/>
          <p14:tracePt t="34847" x="7048500" y="1200150"/>
          <p14:tracePt t="34855" x="7062788" y="1204913"/>
          <p14:tracePt t="34863" x="7077075" y="1214438"/>
          <p14:tracePt t="34871" x="7091363" y="1219200"/>
          <p14:tracePt t="34879" x="7100888" y="1219200"/>
          <p14:tracePt t="34887" x="7105650" y="1228725"/>
          <p14:tracePt t="34895" x="7115175" y="1238250"/>
          <p14:tracePt t="34902" x="7134225" y="1252538"/>
          <p14:tracePt t="34911" x="7143750" y="1257300"/>
          <p14:tracePt t="34918" x="7172325" y="1271588"/>
          <p14:tracePt t="34927" x="7200900" y="1290638"/>
          <p14:tracePt t="34935" x="7215188" y="1300163"/>
          <p14:tracePt t="34943" x="7243763" y="1319213"/>
          <p14:tracePt t="34951" x="7267575" y="1328738"/>
          <p14:tracePt t="34958" x="7300913" y="1352550"/>
          <p14:tracePt t="34967" x="7343775" y="1362075"/>
          <p14:tracePt t="34975" x="7377113" y="1385888"/>
          <p14:tracePt t="34983" x="7424738" y="1400175"/>
          <p14:tracePt t="34991" x="7472363" y="1428750"/>
          <p14:tracePt t="34999" x="7505700" y="1447800"/>
          <p14:tracePt t="35007" x="7539038" y="1466850"/>
          <p14:tracePt t="35015" x="7572375" y="1495425"/>
          <p14:tracePt t="35023" x="7586663" y="1509713"/>
          <p14:tracePt t="35031" x="7605713" y="1524000"/>
          <p14:tracePt t="35039" x="7615238" y="1543050"/>
          <p14:tracePt t="35047" x="7634288" y="1571625"/>
          <p14:tracePt t="35055" x="7639050" y="1600200"/>
          <p14:tracePt t="35063" x="7667625" y="1643063"/>
          <p14:tracePt t="35071" x="7681913" y="1695450"/>
          <p14:tracePt t="35079" x="7705725" y="1743075"/>
          <p14:tracePt t="35087" x="7710488" y="1795463"/>
          <p14:tracePt t="35095" x="7739063" y="1847850"/>
          <p14:tracePt t="35103" x="7753350" y="1885950"/>
          <p14:tracePt t="35111" x="7767638" y="1928813"/>
          <p14:tracePt t="35118" x="7777163" y="1976438"/>
          <p14:tracePt t="35127" x="7781925" y="2033588"/>
          <p14:tracePt t="35135" x="7791450" y="2085975"/>
          <p14:tracePt t="35143" x="7805738" y="2143125"/>
          <p14:tracePt t="35151" x="7810500" y="2200275"/>
          <p14:tracePt t="35159" x="7820025" y="2243138"/>
          <p14:tracePt t="35167" x="7824788" y="2290763"/>
          <p14:tracePt t="35175" x="7824788" y="2319338"/>
          <p14:tracePt t="35183" x="7824788" y="2376488"/>
          <p14:tracePt t="35191" x="7824788" y="2424113"/>
          <p14:tracePt t="35199" x="7824788" y="2481263"/>
          <p14:tracePt t="35207" x="7824788" y="2533650"/>
          <p14:tracePt t="35215" x="7824788" y="2590800"/>
          <p14:tracePt t="35223" x="7824788" y="2638425"/>
          <p14:tracePt t="35231" x="7824788" y="2686050"/>
          <p14:tracePt t="35238" x="7824788" y="2733675"/>
          <p14:tracePt t="35247" x="7824788" y="2771775"/>
          <p14:tracePt t="35255" x="7824788" y="2800350"/>
          <p14:tracePt t="35263" x="7824788" y="2847975"/>
          <p14:tracePt t="35271" x="7824788" y="2886075"/>
          <p14:tracePt t="35279" x="7824788" y="2928938"/>
          <p14:tracePt t="35287" x="7824788" y="2967038"/>
          <p14:tracePt t="35295" x="7824788" y="3014663"/>
          <p14:tracePt t="35303" x="7824788" y="3052763"/>
          <p14:tracePt t="35311" x="7824788" y="3090863"/>
          <p14:tracePt t="35319" x="7810500" y="3143250"/>
          <p14:tracePt t="35327" x="7800975" y="3181350"/>
          <p14:tracePt t="35335" x="7796213" y="3224213"/>
          <p14:tracePt t="35343" x="7786688" y="3262313"/>
          <p14:tracePt t="35351" x="7777163" y="3295650"/>
          <p14:tracePt t="35359" x="7767638" y="3324225"/>
          <p14:tracePt t="35367" x="7758113" y="3357563"/>
          <p14:tracePt t="35375" x="7743825" y="3400425"/>
          <p14:tracePt t="35383" x="7739063" y="3414713"/>
          <p14:tracePt t="35391" x="7724775" y="3443288"/>
          <p14:tracePt t="35398" x="7715250" y="3467100"/>
          <p14:tracePt t="35407" x="7700963" y="3500438"/>
          <p14:tracePt t="35415" x="7696200" y="3514725"/>
          <p14:tracePt t="35423" x="7677150" y="3548063"/>
          <p14:tracePt t="35430" x="7662863" y="3581400"/>
          <p14:tracePt t="35439" x="7643813" y="3605213"/>
          <p14:tracePt t="35447" x="7634288" y="3629025"/>
          <p14:tracePt t="35455" x="7615238" y="3652838"/>
          <p14:tracePt t="35463" x="7605713" y="3667125"/>
          <p14:tracePt t="35471" x="7586663" y="3686175"/>
          <p14:tracePt t="35479" x="7572375" y="3690938"/>
          <p14:tracePt t="35487" x="7562850" y="3695700"/>
          <p14:tracePt t="35495" x="7534275" y="3714750"/>
          <p14:tracePt t="35503" x="7515225" y="3719513"/>
          <p14:tracePt t="35511" x="7486650" y="3729038"/>
          <p14:tracePt t="35519" x="7443788" y="3752850"/>
          <p14:tracePt t="35526" x="7415213" y="3757613"/>
          <p14:tracePt t="35534" x="7381875" y="3771900"/>
          <p14:tracePt t="35543" x="7348538" y="3790950"/>
          <p14:tracePt t="35551" x="7324725" y="3795713"/>
          <p14:tracePt t="35559" x="7286625" y="3805238"/>
          <p14:tracePt t="35567" x="7262813" y="3814763"/>
          <p14:tracePt t="35575" x="7229475" y="3819525"/>
          <p14:tracePt t="35583" x="7215188" y="3829050"/>
          <p14:tracePt t="35591" x="7186613" y="3833813"/>
          <p14:tracePt t="35599" x="7162800" y="3843338"/>
          <p14:tracePt t="35607" x="7129463" y="3852863"/>
          <p14:tracePt t="35615" x="7110413" y="3857625"/>
          <p14:tracePt t="35623" x="7081838" y="3857625"/>
          <p14:tracePt t="35631" x="7058025" y="3867150"/>
          <p14:tracePt t="35639" x="7038975" y="3867150"/>
          <p14:tracePt t="35646" x="7024688" y="3871913"/>
          <p14:tracePt t="35655" x="7010400" y="3876675"/>
          <p14:tracePt t="35663" x="7000875" y="3876675"/>
          <p14:tracePt t="35671" x="6977063" y="3886200"/>
          <p14:tracePt t="35679" x="6962775" y="3895725"/>
          <p14:tracePt t="35694" x="6953250" y="3895725"/>
          <p14:tracePt t="35703" x="6948488" y="3895725"/>
          <p14:tracePt t="35711" x="6943725" y="3895725"/>
          <p14:tracePt t="35718" x="6938963" y="3895725"/>
          <p14:tracePt t="35735" x="6934200" y="3895725"/>
          <p14:tracePt t="35743" x="6929438" y="3895725"/>
          <p14:tracePt t="35751" x="6924675" y="3895725"/>
          <p14:tracePt t="35759" x="6919913" y="3895725"/>
          <p14:tracePt t="35767" x="6910388" y="3895725"/>
          <p14:tracePt t="35774" x="6900863" y="3895725"/>
          <p14:tracePt t="35783" x="6896100" y="3895725"/>
          <p14:tracePt t="35791" x="6886575" y="3895725"/>
          <p14:tracePt t="35798" x="6877050" y="3895725"/>
          <p14:tracePt t="35807" x="6858000" y="3895725"/>
          <p14:tracePt t="35823" x="6843713" y="3895725"/>
          <p14:tracePt t="35830" x="6834188" y="3895725"/>
          <p14:tracePt t="35839" x="6829425" y="3895725"/>
          <p14:tracePt t="35847" x="6815138" y="3890963"/>
          <p14:tracePt t="35855" x="6810375" y="3890963"/>
          <p14:tracePt t="35863" x="6796088" y="3890963"/>
          <p14:tracePt t="35871" x="6791325" y="3890963"/>
          <p14:tracePt t="35887" x="6786563" y="3890963"/>
          <p14:tracePt t="35895" x="6772275" y="3890963"/>
          <p14:tracePt t="35903" x="6762750" y="3890963"/>
          <p14:tracePt t="35911" x="6753225" y="3890963"/>
          <p14:tracePt t="35919" x="6748463" y="3890963"/>
          <p14:tracePt t="35927" x="6743700" y="3890963"/>
          <p14:tracePt t="35935" x="6729413" y="3890963"/>
          <p14:tracePt t="35943" x="6719888" y="3890963"/>
          <p14:tracePt t="35950" x="6705600" y="3890963"/>
          <p14:tracePt t="35959" x="6700838" y="3890963"/>
          <p14:tracePt t="35967" x="6681788" y="3890963"/>
          <p14:tracePt t="35975" x="6677025" y="3890963"/>
          <p14:tracePt t="35983" x="6657975" y="3890963"/>
          <p14:tracePt t="35991" x="6643688" y="3890963"/>
          <p14:tracePt t="35999" x="6624638" y="3890963"/>
          <p14:tracePt t="36007" x="6605588" y="3890963"/>
          <p14:tracePt t="36015" x="6600825" y="3890963"/>
          <p14:tracePt t="36023" x="6596063" y="3890963"/>
          <p14:tracePt t="36031" x="6577013" y="3890963"/>
          <p14:tracePt t="36039" x="6553200" y="3890963"/>
          <p14:tracePt t="36047" x="6534150" y="3890963"/>
          <p14:tracePt t="36055" x="6519863" y="3890963"/>
          <p14:tracePt t="36063" x="6496050" y="3890963"/>
          <p14:tracePt t="36071" x="6467475" y="3886200"/>
          <p14:tracePt t="36079" x="6443663" y="3886200"/>
          <p14:tracePt t="36087" x="6434138" y="3886200"/>
          <p14:tracePt t="36095" x="6381750" y="3871913"/>
          <p14:tracePt t="36103" x="6305550" y="3848100"/>
          <p14:tracePt t="36111" x="6238875" y="3824288"/>
          <p14:tracePt t="36119" x="6157913" y="3810000"/>
          <p14:tracePt t="36127" x="6081713" y="3771900"/>
          <p14:tracePt t="36135" x="6019800" y="3738563"/>
          <p14:tracePt t="36143" x="5938838" y="3709988"/>
          <p14:tracePt t="36151" x="5872163" y="3667125"/>
          <p14:tracePt t="36159" x="5800725" y="3629025"/>
          <p14:tracePt t="36167" x="5738813" y="3581400"/>
          <p14:tracePt t="36175" x="5667375" y="3519488"/>
          <p14:tracePt t="36183" x="5619750" y="3467100"/>
          <p14:tracePt t="36191" x="5572125" y="3395663"/>
          <p14:tracePt t="36199" x="5519738" y="3324225"/>
          <p14:tracePt t="36207" x="5472113" y="3252788"/>
          <p14:tracePt t="36215" x="5424488" y="3181350"/>
          <p14:tracePt t="36223" x="5391150" y="3124200"/>
          <p14:tracePt t="36231" x="5362575" y="3052763"/>
          <p14:tracePt t="36239" x="5348288" y="2976563"/>
          <p14:tracePt t="36247" x="5329238" y="2895600"/>
          <p14:tracePt t="36255" x="5324475" y="2819400"/>
          <p14:tracePt t="36263" x="5314950" y="2733675"/>
          <p14:tracePt t="36271" x="5310188" y="2657475"/>
          <p14:tracePt t="36279" x="5310188" y="2562225"/>
          <p14:tracePt t="36287" x="5281613" y="2452688"/>
          <p14:tracePt t="36295" x="5276850" y="2366963"/>
          <p14:tracePt t="36303" x="5267325" y="2281238"/>
          <p14:tracePt t="36311" x="5243513" y="2195513"/>
          <p14:tracePt t="36319" x="5243513" y="2138363"/>
          <p14:tracePt t="36327" x="5243513" y="2071688"/>
          <p14:tracePt t="36335" x="5243513" y="2014538"/>
          <p14:tracePt t="36343" x="5243513" y="1957388"/>
          <p14:tracePt t="36351" x="5253038" y="1895475"/>
          <p14:tracePt t="36359" x="5257800" y="1857375"/>
          <p14:tracePt t="36367" x="5295900" y="1814513"/>
          <p14:tracePt t="36375" x="5324475" y="1771650"/>
          <p14:tracePt t="36383" x="5353050" y="1743075"/>
          <p14:tracePt t="36391" x="5376863" y="1719263"/>
          <p14:tracePt t="36399" x="5410200" y="1704975"/>
          <p14:tracePt t="36407" x="5434013" y="1685925"/>
          <p14:tracePt t="36415" x="5462588" y="1681163"/>
          <p14:tracePt t="36423" x="5481638" y="1681163"/>
          <p14:tracePt t="36431" x="5500688" y="1676400"/>
          <p14:tracePt t="36439" x="5534025" y="1662113"/>
          <p14:tracePt t="36447" x="5557838" y="1662113"/>
          <p14:tracePt t="36455" x="5562600" y="1662113"/>
          <p14:tracePt t="36463" x="5586413" y="1662113"/>
          <p14:tracePt t="36471" x="5595938" y="1662113"/>
          <p14:tracePt t="36479" x="5614988" y="1662113"/>
          <p14:tracePt t="36487" x="5634038" y="1657350"/>
          <p14:tracePt t="36495" x="5643563" y="1657350"/>
          <p14:tracePt t="36503" x="5657850" y="1657350"/>
          <p14:tracePt t="36511" x="5662613" y="1657350"/>
          <p14:tracePt t="36519" x="5662613" y="1652588"/>
          <p14:tracePt t="36535" x="5667375" y="1652588"/>
          <p14:tracePt t="36559" x="5676900" y="1652588"/>
          <p14:tracePt t="36575" x="5681663" y="1652588"/>
          <p14:tracePt t="36583" x="5691188" y="1652588"/>
          <p14:tracePt t="36590" x="5700713" y="1652588"/>
          <p14:tracePt t="36598" x="5705475" y="1652588"/>
          <p14:tracePt t="36607" x="5724525" y="1652588"/>
          <p14:tracePt t="36615" x="5738813" y="1652588"/>
          <p14:tracePt t="36623" x="5767388" y="1662113"/>
          <p14:tracePt t="36631" x="5800725" y="1671638"/>
          <p14:tracePt t="36639" x="5848350" y="1681163"/>
          <p14:tracePt t="36647" x="5900738" y="1709738"/>
          <p14:tracePt t="36655" x="5943600" y="1728788"/>
          <p14:tracePt t="36663" x="6000750" y="1752600"/>
          <p14:tracePt t="36671" x="6048375" y="1781175"/>
          <p14:tracePt t="36679" x="6053138" y="1795463"/>
          <p14:tracePt t="36951" x="6105525" y="1790700"/>
          <p14:tracePt t="36959" x="6153150" y="1766888"/>
          <p14:tracePt t="36967" x="6215063" y="1752600"/>
          <p14:tracePt t="36976" x="6262688" y="1747838"/>
          <p14:tracePt t="36982" x="6324600" y="1724025"/>
          <p14:tracePt t="36991" x="6372225" y="1709738"/>
          <p14:tracePt t="36999" x="6481763" y="1690688"/>
          <p14:tracePt t="37006" x="6629400" y="1671638"/>
          <p14:tracePt t="37015" x="6853238" y="1638300"/>
          <p14:tracePt t="37023" x="7153275" y="1600200"/>
          <p14:tracePt t="37031" x="7462838" y="1600200"/>
          <p14:tracePt t="37039" x="7772400" y="1600200"/>
          <p14:tracePt t="37046" x="8062913" y="1600200"/>
          <p14:tracePt t="37055" x="8353425" y="1600200"/>
          <p14:tracePt t="37063" x="8624888" y="1600200"/>
          <p14:tracePt t="37071" x="8858250" y="1600200"/>
          <p14:tracePt t="37079" x="8977313" y="1600200"/>
          <p14:tracePt t="37087" x="9053513" y="1614488"/>
          <p14:tracePt t="37094" x="9115425" y="1638300"/>
          <p14:tracePt t="37103" x="9124950" y="1662113"/>
          <p14:tracePt t="37111" x="9124950" y="1690688"/>
          <p14:tracePt t="37119" x="9124950" y="1757363"/>
          <p14:tracePt t="37127" x="9124950" y="1814513"/>
          <p14:tracePt t="37135" x="9096375" y="1895475"/>
          <p14:tracePt t="37143" x="9072563" y="2005013"/>
          <p14:tracePt t="37151" x="9015413" y="2133600"/>
          <p14:tracePt t="37159" x="8982075" y="2233613"/>
          <p14:tracePt t="37167" x="8953500" y="2366963"/>
          <p14:tracePt t="37175" x="8886825" y="2528888"/>
          <p14:tracePt t="37183" x="8863013" y="2614613"/>
          <p14:tracePt t="37191" x="8839200" y="2738438"/>
          <p14:tracePt t="37199" x="8815388" y="2824163"/>
          <p14:tracePt t="37207" x="8782050" y="2905125"/>
          <p14:tracePt t="37215" x="8748713" y="2981325"/>
          <p14:tracePt t="37223" x="8734425" y="3052763"/>
          <p14:tracePt t="37230" x="8705850" y="3119438"/>
          <p14:tracePt t="37238" x="8696325" y="3190875"/>
          <p14:tracePt t="37246" x="8682038" y="3238500"/>
          <p14:tracePt t="37255" x="8682038" y="3295650"/>
          <p14:tracePt t="37262" x="8682038" y="3333750"/>
          <p14:tracePt t="37270" x="8682038" y="3357563"/>
          <p14:tracePt t="37279" x="8682038" y="3386138"/>
          <p14:tracePt t="37287" x="8682038" y="3414713"/>
          <p14:tracePt t="37295" x="8682038" y="3443288"/>
          <p14:tracePt t="37303" x="8682038" y="3481388"/>
          <p14:tracePt t="37311" x="8682038" y="3509963"/>
          <p14:tracePt t="37319" x="8682038" y="3552825"/>
          <p14:tracePt t="37327" x="8677275" y="3581400"/>
          <p14:tracePt t="37335" x="8667750" y="3614738"/>
          <p14:tracePt t="37343" x="8648700" y="3652838"/>
          <p14:tracePt t="37351" x="8643938" y="3671888"/>
          <p14:tracePt t="37359" x="8629650" y="3700463"/>
          <p14:tracePt t="37367" x="8605838" y="3733800"/>
          <p14:tracePt t="37375" x="8586788" y="3752850"/>
          <p14:tracePt t="37383" x="8567738" y="3776663"/>
          <p14:tracePt t="37391" x="8553450" y="3790950"/>
          <p14:tracePt t="37399" x="8543925" y="3810000"/>
          <p14:tracePt t="37407" x="8524875" y="3833813"/>
          <p14:tracePt t="37415" x="8491538" y="3852863"/>
          <p14:tracePt t="37423" x="8472488" y="3862388"/>
          <p14:tracePt t="37431" x="8443913" y="3881438"/>
          <p14:tracePt t="37439" x="8410575" y="3895725"/>
          <p14:tracePt t="37447" x="8377238" y="3914775"/>
          <p14:tracePt t="37455" x="8339138" y="3929063"/>
          <p14:tracePt t="37463" x="8305800" y="3943350"/>
          <p14:tracePt t="37471" x="8262938" y="3962400"/>
          <p14:tracePt t="37479" x="8210550" y="3990975"/>
          <p14:tracePt t="37487" x="8162925" y="4005263"/>
          <p14:tracePt t="37495" x="8110538" y="4029075"/>
          <p14:tracePt t="37503" x="8039100" y="4043363"/>
          <p14:tracePt t="37511" x="7981950" y="4052888"/>
          <p14:tracePt t="37519" x="7915275" y="4057650"/>
          <p14:tracePt t="37527" x="7848600" y="4071938"/>
          <p14:tracePt t="37535" x="7777163" y="4086225"/>
          <p14:tracePt t="37543" x="7720013" y="4110038"/>
          <p14:tracePt t="37551" x="7667625" y="4119563"/>
          <p14:tracePt t="37559" x="7600950" y="4138613"/>
          <p14:tracePt t="37567" x="7567613" y="4152900"/>
          <p14:tracePt t="37574" x="7515225" y="4176713"/>
          <p14:tracePt t="37583" x="7458075" y="4191000"/>
          <p14:tracePt t="37591" x="7415213" y="4210050"/>
          <p14:tracePt t="37599" x="7372350" y="4238625"/>
          <p14:tracePt t="37607" x="7329488" y="4286250"/>
          <p14:tracePt t="37615" x="7277100" y="4324350"/>
          <p14:tracePt t="37623" x="7239000" y="4357688"/>
          <p14:tracePt t="37631" x="7191375" y="4386263"/>
          <p14:tracePt t="37638" x="7158038" y="4405313"/>
          <p14:tracePt t="37647" x="7105650" y="4438650"/>
          <p14:tracePt t="37655" x="7062788" y="4457700"/>
          <p14:tracePt t="37663" x="7029450" y="4476750"/>
          <p14:tracePt t="37671" x="7005638" y="4491038"/>
          <p14:tracePt t="37679" x="6991350" y="4495800"/>
          <p14:tracePt t="37687" x="6972300" y="4500563"/>
          <p14:tracePt t="37695" x="6962775" y="4505325"/>
          <p14:tracePt t="37703" x="6948488" y="4505325"/>
          <p14:tracePt t="37711" x="6934200" y="4514850"/>
          <p14:tracePt t="37719" x="6929438" y="4514850"/>
          <p14:tracePt t="37727" x="6924675" y="4519613"/>
          <p14:tracePt t="37734" x="6919913" y="4519613"/>
          <p14:tracePt t="37743" x="6915150" y="4519613"/>
          <p14:tracePt t="37750" x="6900863" y="4519613"/>
          <p14:tracePt t="37759" x="6896100" y="4519613"/>
          <p14:tracePt t="37767" x="6886575" y="4519613"/>
          <p14:tracePt t="37775" x="6877050" y="4519613"/>
          <p14:tracePt t="37783" x="6853238" y="4519613"/>
          <p14:tracePt t="37791" x="6834188" y="4519613"/>
          <p14:tracePt t="37799" x="6815138" y="4519613"/>
          <p14:tracePt t="37807" x="6786563" y="4505325"/>
          <p14:tracePt t="37815" x="6753225" y="4495800"/>
          <p14:tracePt t="37823" x="6738938" y="4481513"/>
          <p14:tracePt t="37831" x="6729413" y="4481513"/>
          <p14:tracePt t="37839" x="6724650" y="4481513"/>
          <p14:tracePt t="37846" x="6719888" y="4481513"/>
          <p14:tracePt t="37855" x="6715125" y="4481513"/>
          <p14:tracePt t="37863" x="6715125" y="4476750"/>
          <p14:tracePt t="37871" x="6715125" y="4467225"/>
          <p14:tracePt t="37879" x="6715125" y="4462463"/>
          <p14:tracePt t="37887" x="6715125" y="4448175"/>
          <p14:tracePt t="37895" x="6715125" y="4438650"/>
          <p14:tracePt t="37903" x="6715125" y="4424363"/>
          <p14:tracePt t="37910" x="6715125" y="4386263"/>
          <p14:tracePt t="37918" x="6715125" y="4376738"/>
          <p14:tracePt t="37927" x="6715125" y="4343400"/>
          <p14:tracePt t="37935" x="6724650" y="4352925"/>
          <p14:tracePt t="38094" x="6738938" y="4352925"/>
          <p14:tracePt t="38103" x="6738938" y="4338638"/>
          <p14:tracePt t="38111" x="6738938" y="4314825"/>
          <p14:tracePt t="38119" x="6734175" y="4295775"/>
          <p14:tracePt t="38126" x="6705600" y="4257675"/>
          <p14:tracePt t="38135" x="6677025" y="4214813"/>
          <p14:tracePt t="38143" x="6638925" y="4171950"/>
          <p14:tracePt t="38151" x="6624638" y="4124325"/>
          <p14:tracePt t="38158" x="6591300" y="4076700"/>
          <p14:tracePt t="38167" x="6548438" y="4010025"/>
          <p14:tracePt t="38175" x="6510338" y="3938588"/>
          <p14:tracePt t="38183" x="6443663" y="3843338"/>
          <p14:tracePt t="38191" x="6386513" y="3762375"/>
          <p14:tracePt t="38199" x="6338888" y="3690938"/>
          <p14:tracePt t="38207" x="6267450" y="3586163"/>
          <p14:tracePt t="38215" x="6219825" y="3462338"/>
          <p14:tracePt t="38223" x="6176963" y="3371850"/>
          <p14:tracePt t="38231" x="6162675" y="3295650"/>
          <p14:tracePt t="38239" x="6138863" y="3219450"/>
          <p14:tracePt t="38247" x="6110288" y="3128963"/>
          <p14:tracePt t="38254" x="6091238" y="3062288"/>
          <p14:tracePt t="38263" x="6067425" y="2971800"/>
          <p14:tracePt t="38271" x="6062663" y="2871788"/>
          <p14:tracePt t="38279" x="6053138" y="2776538"/>
          <p14:tracePt t="38287" x="6015038" y="2605088"/>
          <p14:tracePt t="38295" x="5991225" y="2424113"/>
          <p14:tracePt t="38303" x="5953125" y="2266950"/>
          <p14:tracePt t="38311" x="5924550" y="2171700"/>
          <p14:tracePt t="38319" x="5905500" y="2105025"/>
          <p14:tracePt t="38327" x="5881688" y="2033588"/>
          <p14:tracePt t="38335" x="5867400" y="1985963"/>
          <p14:tracePt t="38343" x="5843588" y="1933575"/>
          <p14:tracePt t="38351" x="5829300" y="1900238"/>
          <p14:tracePt t="38358" x="5815013" y="1876425"/>
          <p14:tracePt t="38367" x="5800725" y="1862138"/>
          <p14:tracePt t="38375" x="5791200" y="1838325"/>
          <p14:tracePt t="38383" x="5786438" y="1833563"/>
          <p14:tracePt t="38566" x="5781675" y="1833563"/>
          <p14:tracePt t="38575" x="5753100" y="1804988"/>
          <p14:tracePt t="38583" x="5734050" y="1762125"/>
          <p14:tracePt t="38591" x="5686425" y="1700213"/>
          <p14:tracePt t="38599" x="5657850" y="1666875"/>
          <p14:tracePt t="38607" x="5638800" y="1633538"/>
          <p14:tracePt t="38615" x="5586413" y="1571625"/>
          <p14:tracePt t="38622" x="5567363" y="1538288"/>
          <p14:tracePt t="38631" x="5538788" y="1495425"/>
          <p14:tracePt t="38639" x="5519738" y="1476375"/>
          <p14:tracePt t="38647" x="5510213" y="1462088"/>
          <p14:tracePt t="38658" x="5500688" y="1452563"/>
          <p14:tracePt t="38665" x="5495925" y="1452563"/>
          <p14:tracePt t="38672" x="5486400" y="1443038"/>
          <p14:tracePt t="38735" x="5476875" y="1443038"/>
          <p14:tracePt t="38791" x="5472113" y="1443038"/>
          <p14:tracePt t="38895" x="5467350" y="1447800"/>
          <p14:tracePt t="38903" x="5462588" y="1447800"/>
          <p14:tracePt t="38910" x="5448300" y="1447800"/>
          <p14:tracePt t="38919" x="5419725" y="1447800"/>
          <p14:tracePt t="38927" x="5400675" y="1447800"/>
          <p14:tracePt t="38935" x="5386388" y="1447800"/>
          <p14:tracePt t="38943" x="5362575" y="1438275"/>
          <p14:tracePt t="38958" x="5357813" y="1433513"/>
          <p14:tracePt t="38975" x="5353050" y="1428750"/>
          <p14:tracePt t="39063" x="5348288" y="1428750"/>
          <p14:tracePt t="39103" x="5343525" y="1428750"/>
          <p14:tracePt t="39111" x="5338763" y="1428750"/>
          <p14:tracePt t="39119" x="5329238" y="1428750"/>
          <p14:tracePt t="39134" x="5324475" y="1428750"/>
          <p14:tracePt t="39159" x="5319713" y="1428750"/>
          <p14:tracePt t="39255" x="5314950" y="1428750"/>
          <p14:tracePt t="39263" x="5314950" y="1423988"/>
          <p14:tracePt t="39270" x="5314950" y="1419225"/>
          <p14:tracePt t="39278" x="5319713" y="1419225"/>
          <p14:tracePt t="39287" x="5319713" y="1414463"/>
          <p14:tracePt t="39295" x="5329238" y="1414463"/>
          <p14:tracePt t="39303" x="5357813" y="1414463"/>
          <p14:tracePt t="39310" x="5386388" y="1414463"/>
          <p14:tracePt t="39319" x="5424488" y="1414463"/>
          <p14:tracePt t="39326" x="5486400" y="1414463"/>
          <p14:tracePt t="39335" x="5514975" y="1414463"/>
          <p14:tracePt t="39343" x="5562600" y="1414463"/>
          <p14:tracePt t="39351" x="5600700" y="1414463"/>
          <p14:tracePt t="39359" x="5614988" y="1414463"/>
          <p14:tracePt t="39366" x="5638800" y="1414463"/>
          <p14:tracePt t="39439" x="5591175" y="1414463"/>
          <p14:tracePt t="39447" x="5534025" y="1414463"/>
          <p14:tracePt t="39454" x="5467350" y="1414463"/>
          <p14:tracePt t="39462" x="5429250" y="1414463"/>
          <p14:tracePt t="39471" x="5362575" y="1414463"/>
          <p14:tracePt t="39479" x="5305425" y="1414463"/>
          <p14:tracePt t="39487" x="5248275" y="1414463"/>
          <p14:tracePt t="39495" x="5210175" y="1414463"/>
          <p14:tracePt t="39503" x="5181600" y="1414463"/>
          <p14:tracePt t="39510" x="5176838" y="1414463"/>
          <p14:tracePt t="39543" x="5186363" y="1409700"/>
          <p14:tracePt t="39550" x="5214938" y="1409700"/>
          <p14:tracePt t="39559" x="5281613" y="1404938"/>
          <p14:tracePt t="39567" x="5348288" y="1385888"/>
          <p14:tracePt t="39575" x="5410200" y="1385888"/>
          <p14:tracePt t="39583" x="5486400" y="1381125"/>
          <p14:tracePt t="39591" x="5562600" y="1381125"/>
          <p14:tracePt t="39599" x="5629275" y="1381125"/>
          <p14:tracePt t="39607" x="5657850" y="1381125"/>
          <p14:tracePt t="39614" x="5676900" y="1376363"/>
          <p14:tracePt t="39647" x="5672138" y="1376363"/>
          <p14:tracePt t="39655" x="5638800" y="1376363"/>
          <p14:tracePt t="39663" x="5591175" y="1376363"/>
          <p14:tracePt t="39671" x="5524500" y="1376363"/>
          <p14:tracePt t="39679" x="5476875" y="1376363"/>
          <p14:tracePt t="39687" x="5419725" y="1376363"/>
          <p14:tracePt t="39695" x="5386388" y="1376363"/>
          <p14:tracePt t="39703" x="5372100" y="1376363"/>
          <p14:tracePt t="39711" x="5362575" y="1376363"/>
          <p14:tracePt t="39759" x="5381625" y="1376363"/>
          <p14:tracePt t="39767" x="5410200" y="1376363"/>
          <p14:tracePt t="39775" x="5438775" y="1376363"/>
          <p14:tracePt t="39783" x="5481638" y="1381125"/>
          <p14:tracePt t="39791" x="5519738" y="1395413"/>
          <p14:tracePt t="39799" x="5572125" y="1419225"/>
          <p14:tracePt t="39807" x="5586413" y="1423988"/>
          <p14:tracePt t="39815" x="5624513" y="1438275"/>
          <p14:tracePt t="39823" x="5634038" y="1443038"/>
          <p14:tracePt t="39831" x="5634038" y="1452563"/>
          <p14:tracePt t="39839" x="5634038" y="1466850"/>
          <p14:tracePt t="39846" x="5634038" y="1481138"/>
          <p14:tracePt t="39855" x="5624513" y="1504950"/>
          <p14:tracePt t="39863" x="5572125" y="1543050"/>
          <p14:tracePt t="39871" x="5519738" y="1571625"/>
          <p14:tracePt t="39878" x="5457825" y="1600200"/>
          <p14:tracePt t="39887" x="5405438" y="1633538"/>
          <p14:tracePt t="39895" x="5353050" y="1662113"/>
          <p14:tracePt t="39903" x="5300663" y="1681163"/>
          <p14:tracePt t="39911" x="5300663" y="1685925"/>
          <p14:tracePt t="39919" x="5291138" y="1685925"/>
          <p14:tracePt t="39943" x="5300663" y="1685925"/>
          <p14:tracePt t="39951" x="5338763" y="1685925"/>
          <p14:tracePt t="39959" x="5386388" y="1685925"/>
          <p14:tracePt t="39967" x="5453063" y="1695450"/>
          <p14:tracePt t="39975" x="5510213" y="1700213"/>
          <p14:tracePt t="39983" x="5553075" y="1714500"/>
          <p14:tracePt t="39991" x="5562600" y="1714500"/>
          <p14:tracePt t="40007" x="5576888" y="1719263"/>
          <p14:tracePt t="40031" x="5572125" y="1728788"/>
          <p14:tracePt t="40039" x="5548313" y="1743075"/>
          <p14:tracePt t="40047" x="5519738" y="1747838"/>
          <p14:tracePt t="40055" x="5467350" y="1747838"/>
          <p14:tracePt t="40063" x="5419725" y="1757363"/>
          <p14:tracePt t="40070" x="5381625" y="1762125"/>
          <p14:tracePt t="40079" x="5338763" y="1766888"/>
          <p14:tracePt t="40087" x="5329238" y="1771650"/>
          <p14:tracePt t="40095" x="5324475" y="1776413"/>
          <p14:tracePt t="40127" x="5324475" y="1781175"/>
          <p14:tracePt t="40135" x="5324475" y="1790700"/>
          <p14:tracePt t="40143" x="5334000" y="1804988"/>
          <p14:tracePt t="40151" x="5348288" y="1809750"/>
          <p14:tracePt t="40159" x="5376863" y="1828800"/>
          <p14:tracePt t="40167" x="5395913" y="1833563"/>
          <p14:tracePt t="40175" x="5405438" y="1833563"/>
          <p14:tracePt t="40183" x="5424488" y="1843088"/>
          <p14:tracePt t="40255" x="5429250" y="1843088"/>
          <p14:tracePt t="40319" x="5453063" y="1843088"/>
          <p14:tracePt t="40327" x="5500688" y="1843088"/>
          <p14:tracePt t="40334" x="5576888" y="1843088"/>
          <p14:tracePt t="40342" x="5643563" y="1843088"/>
          <p14:tracePt t="40351" x="5710238" y="1843088"/>
          <p14:tracePt t="40359" x="5753100" y="1852613"/>
          <p14:tracePt t="40367" x="5776913" y="1862138"/>
          <p14:tracePt t="40375" x="5776913" y="1866900"/>
          <p14:tracePt t="40391" x="5776913" y="1876425"/>
          <p14:tracePt t="40399" x="5776913" y="1881188"/>
          <p14:tracePt t="40407" x="5762625" y="1909763"/>
          <p14:tracePt t="40415" x="5710238" y="1947863"/>
          <p14:tracePt t="40422" x="5638800" y="1985963"/>
          <p14:tracePt t="40431" x="5576888" y="2033588"/>
          <p14:tracePt t="40439" x="5505450" y="2081213"/>
          <p14:tracePt t="40447" x="5434013" y="2128838"/>
          <p14:tracePt t="40455" x="5391150" y="2171700"/>
          <p14:tracePt t="40463" x="5348288" y="2214563"/>
          <p14:tracePt t="40471" x="5319713" y="2243138"/>
          <p14:tracePt t="40479" x="5305425" y="2271713"/>
          <p14:tracePt t="40487" x="5291138" y="2300288"/>
          <p14:tracePt t="40495" x="5291138" y="2309813"/>
          <p14:tracePt t="40503" x="5295900" y="2319338"/>
          <p14:tracePt t="40511" x="5310188" y="2328863"/>
          <p14:tracePt t="40518" x="5357813" y="2343150"/>
          <p14:tracePt t="40527" x="5424488" y="2366963"/>
          <p14:tracePt t="40535" x="5472113" y="2371725"/>
          <p14:tracePt t="40543" x="5524500" y="2376488"/>
          <p14:tracePt t="40551" x="5548313" y="2395538"/>
          <p14:tracePt t="40558" x="5557838" y="2400300"/>
          <p14:tracePt t="40567" x="5562600" y="2405063"/>
          <p14:tracePt t="40583" x="5562600" y="2409825"/>
          <p14:tracePt t="40591" x="5553075" y="2409825"/>
          <p14:tracePt t="40599" x="5510213" y="2409825"/>
          <p14:tracePt t="40607" x="5472113" y="2409825"/>
          <p14:tracePt t="40614" x="5429250" y="2424113"/>
          <p14:tracePt t="40623" x="5410200" y="2424113"/>
          <p14:tracePt t="40631" x="5400675" y="2424113"/>
          <p14:tracePt t="40662" x="5405438" y="2424113"/>
          <p14:tracePt t="40671" x="5472113" y="2424113"/>
          <p14:tracePt t="40679" x="5557838" y="2438400"/>
          <p14:tracePt t="40687" x="5643563" y="2447925"/>
          <p14:tracePt t="40695" x="5715000" y="2476500"/>
          <p14:tracePt t="40703" x="5762625" y="2509838"/>
          <p14:tracePt t="40711" x="5781675" y="2524125"/>
          <p14:tracePt t="40719" x="5786438" y="2557463"/>
          <p14:tracePt t="40727" x="5786438" y="2595563"/>
          <p14:tracePt t="40735" x="5786438" y="2643188"/>
          <p14:tracePt t="40743" x="5734050" y="2724150"/>
          <p14:tracePt t="40751" x="5681663" y="2795588"/>
          <p14:tracePt t="40759" x="5610225" y="2890838"/>
          <p14:tracePt t="40767" x="5529263" y="3024188"/>
          <p14:tracePt t="40774" x="5424488" y="3214688"/>
          <p14:tracePt t="40783" x="5348288" y="3429000"/>
          <p14:tracePt t="40791" x="5319713" y="3600450"/>
          <p14:tracePt t="40799" x="5319713" y="3771900"/>
          <p14:tracePt t="40807" x="5457825" y="4019550"/>
          <p14:tracePt t="40815" x="5653088" y="4243388"/>
          <p14:tracePt t="40823" x="5857875" y="4433888"/>
          <p14:tracePt t="40831" x="6129338" y="4610100"/>
          <p14:tracePt t="40838" x="6291263" y="4686300"/>
          <p14:tracePt t="40847" x="6462713" y="4776788"/>
          <p14:tracePt t="40855" x="6562725" y="4810125"/>
          <p14:tracePt t="40862" x="6619875" y="4824413"/>
          <p14:tracePt t="40871" x="6653213" y="4833938"/>
          <p14:tracePt t="40879" x="6657975" y="4833938"/>
          <p14:tracePt t="40911" x="6662738" y="4833938"/>
          <p14:tracePt t="40919" x="6657975" y="4819650"/>
          <p14:tracePt t="40927" x="6624638" y="4805363"/>
          <p14:tracePt t="40935" x="6600825" y="4786313"/>
          <p14:tracePt t="40943" x="6577013" y="4762500"/>
          <p14:tracePt t="40951" x="6567488" y="4752975"/>
          <p14:tracePt t="40959" x="6553200" y="4738688"/>
          <p14:tracePt t="40967" x="6543675" y="4719638"/>
          <p14:tracePt t="40975" x="6534150" y="4695825"/>
          <p14:tracePt t="40983" x="6529388" y="4695825"/>
          <p14:tracePt t="40990" x="6519863" y="4681538"/>
          <p14:tracePt t="40998" x="6510338" y="4676775"/>
          <p14:tracePt t="41007" x="6505575" y="4672013"/>
          <p14:tracePt t="41094" x="6500813" y="4672013"/>
          <p14:tracePt t="41103" x="6496050" y="4672013"/>
          <p14:tracePt t="41119" x="6496050" y="4676775"/>
          <p14:tracePt t="41127" x="6486525" y="4686300"/>
          <p14:tracePt t="41135" x="6477000" y="4686300"/>
          <p14:tracePt t="41143" x="6457950" y="4686300"/>
          <p14:tracePt t="41151" x="6434138" y="4691063"/>
          <p14:tracePt t="41159" x="6405563" y="4691063"/>
          <p14:tracePt t="41167" x="6396038" y="4695825"/>
          <p14:tracePt t="41175" x="6372225" y="4700588"/>
          <p14:tracePt t="41183" x="6357938" y="4710113"/>
          <p14:tracePt t="41190" x="6343650" y="4714875"/>
          <p14:tracePt t="41199" x="6319838" y="4719638"/>
          <p14:tracePt t="41207" x="6296025" y="4729163"/>
          <p14:tracePt t="41215" x="6257925" y="4738688"/>
          <p14:tracePt t="41223" x="6234113" y="4743450"/>
          <p14:tracePt t="41231" x="6229350" y="4743450"/>
          <p14:tracePt t="41239" x="6229350" y="4748213"/>
          <p14:tracePt t="41255" x="6219825" y="4757738"/>
          <p14:tracePt t="41270" x="6215063" y="4757738"/>
          <p14:tracePt t="41375" x="6210300" y="4757738"/>
          <p14:tracePt t="41383" x="6205538" y="4762500"/>
          <p14:tracePt t="41390" x="6196013" y="4762500"/>
          <p14:tracePt t="41399" x="6191250" y="4762500"/>
          <p14:tracePt t="41415" x="6176963" y="4762500"/>
          <p14:tracePt t="41423" x="6167438" y="4762500"/>
          <p14:tracePt t="41431" x="6153150" y="4762500"/>
          <p14:tracePt t="41439" x="6134100" y="4762500"/>
          <p14:tracePt t="41446" x="6119813" y="4762500"/>
          <p14:tracePt t="41455" x="6115050" y="4762500"/>
          <p14:tracePt t="41463" x="6100763" y="4762500"/>
          <p14:tracePt t="41471" x="6100763" y="4767263"/>
          <p14:tracePt t="41478" x="6096000" y="4767263"/>
          <p14:tracePt t="41487" x="6086475" y="4776788"/>
          <p14:tracePt t="41495" x="6081713" y="4776788"/>
          <p14:tracePt t="41503" x="6072188" y="4781550"/>
          <p14:tracePt t="41527" x="6067425" y="4781550"/>
          <p14:tracePt t="41535" x="6062663" y="4786313"/>
          <p14:tracePt t="41543" x="6057900" y="4786313"/>
          <p14:tracePt t="41551" x="6053138" y="4791075"/>
          <p14:tracePt t="41575" x="6043613" y="4800600"/>
          <p14:tracePt t="41679" x="6038850" y="4800600"/>
          <p14:tracePt t="41687" x="6029325" y="4800600"/>
          <p14:tracePt t="41695" x="6015038" y="4800600"/>
          <p14:tracePt t="41703" x="6010275" y="4800600"/>
          <p14:tracePt t="41711" x="6005513" y="4800600"/>
          <p14:tracePt t="41718" x="5991225" y="4800600"/>
          <p14:tracePt t="41727" x="5981700" y="4800600"/>
          <p14:tracePt t="41735" x="5948363" y="4800600"/>
          <p14:tracePt t="41743" x="5924550" y="4800600"/>
          <p14:tracePt t="41751" x="5872163" y="4791075"/>
          <p14:tracePt t="41759" x="5843588" y="4791075"/>
          <p14:tracePt t="41767" x="5829300" y="4791075"/>
          <p14:tracePt t="41775" x="5805488" y="4786313"/>
          <p14:tracePt t="41783" x="5800725" y="4786313"/>
          <p14:tracePt t="41791" x="5795963" y="4776788"/>
          <p14:tracePt t="41831" x="5824538" y="4776788"/>
          <p14:tracePt t="41839" x="5853113" y="4776788"/>
          <p14:tracePt t="41847" x="5881688" y="4776788"/>
          <p14:tracePt t="41855" x="5905500" y="4776788"/>
          <p14:tracePt t="41863" x="5919788" y="4776788"/>
          <p14:tracePt t="41871" x="5934075" y="4776788"/>
          <p14:tracePt t="41879" x="5957888" y="4776788"/>
          <p14:tracePt t="41887" x="5981700" y="4781550"/>
          <p14:tracePt t="41895" x="6010275" y="4781550"/>
          <p14:tracePt t="41903" x="6029325" y="4786313"/>
          <p14:tracePt t="41911" x="6062663" y="4786313"/>
          <p14:tracePt t="41919" x="6076950" y="4791075"/>
          <p14:tracePt t="41927" x="6081713" y="4795838"/>
          <p14:tracePt t="41966" x="6081713" y="4800600"/>
          <p14:tracePt t="41975" x="6067425" y="4800600"/>
          <p14:tracePt t="41983" x="6062663" y="4800600"/>
          <p14:tracePt t="41991" x="6043613" y="4800600"/>
          <p14:tracePt t="42008" x="6043613" y="4795838"/>
          <p14:tracePt t="42015" x="6048375" y="4776788"/>
          <p14:tracePt t="42023" x="6062663" y="4752975"/>
          <p14:tracePt t="42031" x="6072188" y="4719638"/>
          <p14:tracePt t="42039" x="6081713" y="4700588"/>
          <p14:tracePt t="42343" x="6076950" y="4700588"/>
          <p14:tracePt t="42351" x="6067425" y="4700588"/>
          <p14:tracePt t="42359" x="6048375" y="4700588"/>
          <p14:tracePt t="42367" x="6038850" y="4710113"/>
          <p14:tracePt t="42376" x="6019800" y="4710113"/>
          <p14:tracePt t="42383" x="6005513" y="4710113"/>
          <p14:tracePt t="42423" x="6034088" y="4710113"/>
          <p14:tracePt t="42431" x="6100763" y="4710113"/>
          <p14:tracePt t="42439" x="6186488" y="4710113"/>
          <p14:tracePt t="42447" x="6291263" y="4710113"/>
          <p14:tracePt t="42455" x="6391275" y="4710113"/>
          <p14:tracePt t="42463" x="6486525" y="4710113"/>
          <p14:tracePt t="42471" x="6572250" y="4719638"/>
          <p14:tracePt t="42478" x="6643688" y="4733925"/>
          <p14:tracePt t="42487" x="6691313" y="4733925"/>
          <p14:tracePt t="42495" x="6715125" y="4752975"/>
          <p14:tracePt t="42503" x="6729413" y="4752975"/>
          <p14:tracePt t="42511" x="6734175" y="4752975"/>
          <p14:tracePt t="42534" x="6691313" y="4762500"/>
          <p14:tracePt t="42543" x="6615113" y="4762500"/>
          <p14:tracePt t="42551" x="6538913" y="4762500"/>
          <p14:tracePt t="42558" x="6453188" y="4762500"/>
          <p14:tracePt t="42567" x="6367463" y="4762500"/>
          <p14:tracePt t="42574" x="6291263" y="4762500"/>
          <p14:tracePt t="42583" x="6215063" y="4762500"/>
          <p14:tracePt t="42591" x="6176963" y="4762500"/>
          <p14:tracePt t="42599" x="6162675" y="4762500"/>
          <p14:tracePt t="42607" x="6157913" y="4762500"/>
          <p14:tracePt t="42639" x="6172200" y="4772025"/>
          <p14:tracePt t="42647" x="6219825" y="4772025"/>
          <p14:tracePt t="42655" x="6276975" y="4776788"/>
          <p14:tracePt t="42663" x="6348413" y="4786313"/>
          <p14:tracePt t="42670" x="6415088" y="4786313"/>
          <p14:tracePt t="42678" x="6481763" y="4786313"/>
          <p14:tracePt t="42687" x="6548438" y="4786313"/>
          <p14:tracePt t="42695" x="6605588" y="4786313"/>
          <p14:tracePt t="42703" x="6653213" y="4786313"/>
          <p14:tracePt t="42711" x="6672263" y="4786313"/>
          <p14:tracePt t="42718" x="6681788" y="4786313"/>
          <p14:tracePt t="42727" x="6686550" y="4786313"/>
          <p14:tracePt t="42759" x="6681788" y="4786313"/>
          <p14:tracePt t="42767" x="6638925" y="4786313"/>
          <p14:tracePt t="42775" x="6572250" y="4786313"/>
          <p14:tracePt t="42782" x="6496050" y="4786313"/>
          <p14:tracePt t="42790" x="6419850" y="4786313"/>
          <p14:tracePt t="42799" x="6324600" y="4786313"/>
          <p14:tracePt t="42807" x="6267450" y="4786313"/>
          <p14:tracePt t="42815" x="6200775" y="4786313"/>
          <p14:tracePt t="42823" x="6153150" y="4786313"/>
          <p14:tracePt t="42831" x="6115050" y="4786313"/>
          <p14:tracePt t="42839" x="6086475" y="4786313"/>
          <p14:tracePt t="42847" x="6076950" y="4786313"/>
          <p14:tracePt t="42855" x="6072188" y="4786313"/>
          <p14:tracePt t="42894" x="6086475" y="4786313"/>
          <p14:tracePt t="42903" x="6153150" y="4786313"/>
          <p14:tracePt t="42910" x="6238875" y="4786313"/>
          <p14:tracePt t="42918" x="6334125" y="4786313"/>
          <p14:tracePt t="42927" x="6419850" y="4791075"/>
          <p14:tracePt t="42935" x="6496050" y="4810125"/>
          <p14:tracePt t="42943" x="6562725" y="4814888"/>
          <p14:tracePt t="42950" x="6624638" y="4824413"/>
          <p14:tracePt t="42959" x="6643688" y="4829175"/>
          <p14:tracePt t="42967" x="6653213" y="4829175"/>
          <p14:tracePt t="42982" x="6657975" y="4833938"/>
          <p14:tracePt t="42991" x="6643688" y="4843463"/>
          <p14:tracePt t="42998" x="6605588" y="4843463"/>
          <p14:tracePt t="43007" x="6534150" y="4852988"/>
          <p14:tracePt t="43015" x="6448425" y="4857750"/>
          <p14:tracePt t="43023" x="6334125" y="4857750"/>
          <p14:tracePt t="43031" x="6215063" y="4857750"/>
          <p14:tracePt t="43039" x="6100763" y="4857750"/>
          <p14:tracePt t="43047" x="5943600" y="4857750"/>
          <p14:tracePt t="43055" x="5838825" y="4857750"/>
          <p14:tracePt t="43063" x="5762625" y="4857750"/>
          <p14:tracePt t="43071" x="5734050" y="4857750"/>
          <p14:tracePt t="43079" x="5719763" y="4857750"/>
          <p14:tracePt t="43103" x="5729288" y="4857750"/>
          <p14:tracePt t="43111" x="5786438" y="4857750"/>
          <p14:tracePt t="43119" x="5891213" y="4857750"/>
          <p14:tracePt t="43127" x="6034088" y="4857750"/>
          <p14:tracePt t="43135" x="6210300" y="4857750"/>
          <p14:tracePt t="43143" x="6367463" y="4857750"/>
          <p14:tracePt t="43151" x="6505575" y="4857750"/>
          <p14:tracePt t="43159" x="6624638" y="4857750"/>
          <p14:tracePt t="43167" x="6700838" y="4857750"/>
          <p14:tracePt t="43175" x="6757988" y="4857750"/>
          <p14:tracePt t="43183" x="6772275" y="4857750"/>
          <p14:tracePt t="43215" x="6729413" y="4857750"/>
          <p14:tracePt t="43223" x="6662738" y="4857750"/>
          <p14:tracePt t="43231" x="6567488" y="4857750"/>
          <p14:tracePt t="43239" x="6481763" y="4857750"/>
          <p14:tracePt t="43247" x="6396038" y="4857750"/>
          <p14:tracePt t="43255" x="6329363" y="4857750"/>
          <p14:tracePt t="43263" x="6262688" y="4857750"/>
          <p14:tracePt t="43271" x="6234113" y="4857750"/>
          <p14:tracePt t="43279" x="6205538" y="4857750"/>
          <p14:tracePt t="43287" x="6196013" y="4857750"/>
          <p14:tracePt t="43295" x="6186488" y="4857750"/>
          <p14:tracePt t="43335" x="6234113" y="4857750"/>
          <p14:tracePt t="43343" x="6310313" y="4857750"/>
          <p14:tracePt t="43351" x="6391275" y="4857750"/>
          <p14:tracePt t="43359" x="6477000" y="4857750"/>
          <p14:tracePt t="43367" x="6581775" y="4857750"/>
          <p14:tracePt t="43375" x="6667500" y="4857750"/>
          <p14:tracePt t="43383" x="6743700" y="4857750"/>
          <p14:tracePt t="43391" x="6810375" y="4857750"/>
          <p14:tracePt t="43399" x="6848475" y="4857750"/>
          <p14:tracePt t="43407" x="6858000" y="4857750"/>
          <p14:tracePt t="43439" x="6848475" y="4857750"/>
          <p14:tracePt t="43447" x="6796088" y="4857750"/>
          <p14:tracePt t="43454" x="6710363" y="4857750"/>
          <p14:tracePt t="43463" x="6615113" y="4857750"/>
          <p14:tracePt t="43471" x="6486525" y="4857750"/>
          <p14:tracePt t="43479" x="6381750" y="4857750"/>
          <p14:tracePt t="43487" x="6267450" y="4857750"/>
          <p14:tracePt t="43495" x="6172200" y="4857750"/>
          <p14:tracePt t="43503" x="6096000" y="4857750"/>
          <p14:tracePt t="43511" x="6019800" y="4857750"/>
          <p14:tracePt t="43519" x="5962650" y="4857750"/>
          <p14:tracePt t="43527" x="5924550" y="4857750"/>
          <p14:tracePt t="43535" x="5905500" y="4857750"/>
          <p14:tracePt t="43543" x="5900738" y="4857750"/>
          <p14:tracePt t="43575" x="5919788" y="4857750"/>
          <p14:tracePt t="43583" x="5995988" y="4857750"/>
          <p14:tracePt t="43591" x="6081713" y="4857750"/>
          <p14:tracePt t="43599" x="6196013" y="4857750"/>
          <p14:tracePt t="43607" x="6334125" y="4857750"/>
          <p14:tracePt t="43615" x="6491288" y="4857750"/>
          <p14:tracePt t="43623" x="6624638" y="4857750"/>
          <p14:tracePt t="43631" x="6762750" y="4857750"/>
          <p14:tracePt t="43639" x="6848475" y="4857750"/>
          <p14:tracePt t="43647" x="6905625" y="4857750"/>
          <p14:tracePt t="43655" x="6934200" y="4857750"/>
          <p14:tracePt t="43663" x="6943725" y="4857750"/>
          <p14:tracePt t="43703" x="6896100" y="4857750"/>
          <p14:tracePt t="43711" x="6829425" y="4857750"/>
          <p14:tracePt t="43719" x="6738938" y="4857750"/>
          <p14:tracePt t="43727" x="6605588" y="4857750"/>
          <p14:tracePt t="43734" x="6453188" y="4857750"/>
          <p14:tracePt t="43743" x="6276975" y="4857750"/>
          <p14:tracePt t="43751" x="6100763" y="4857750"/>
          <p14:tracePt t="43759" x="5924550" y="4857750"/>
          <p14:tracePt t="43767" x="5805488" y="4857750"/>
          <p14:tracePt t="43774" x="5738813" y="4857750"/>
          <p14:tracePt t="43783" x="5691188" y="4857750"/>
          <p14:tracePt t="43807" x="5719763" y="4843463"/>
          <p14:tracePt t="43815" x="5786438" y="4838700"/>
          <p14:tracePt t="43823" x="5915025" y="4838700"/>
          <p14:tracePt t="43830" x="6072188" y="4838700"/>
          <p14:tracePt t="43839" x="6248400" y="4838700"/>
          <p14:tracePt t="43847" x="6405563" y="4838700"/>
          <p14:tracePt t="43855" x="6510338" y="4838700"/>
          <p14:tracePt t="43863" x="6600825" y="4838700"/>
          <p14:tracePt t="43871" x="6657975" y="4838700"/>
          <p14:tracePt t="43879" x="6710363" y="4838700"/>
          <p14:tracePt t="43887" x="6724650" y="4838700"/>
          <p14:tracePt t="43951" x="6719888" y="4838700"/>
          <p14:tracePt t="43967" x="6715125" y="4838700"/>
          <p14:tracePt t="44039" x="6710363" y="4838700"/>
          <p14:tracePt t="44054" x="6715125" y="4838700"/>
          <p14:tracePt t="44063" x="6738938" y="4838700"/>
          <p14:tracePt t="44071" x="6767513" y="4838700"/>
          <p14:tracePt t="44079" x="6796088" y="4843463"/>
          <p14:tracePt t="44087" x="6819900" y="4843463"/>
          <p14:tracePt t="44095" x="6858000" y="4843463"/>
          <p14:tracePt t="44103" x="6886575" y="4843463"/>
          <p14:tracePt t="44111" x="6900863" y="4843463"/>
          <p14:tracePt t="44119" x="6929438" y="4843463"/>
          <p14:tracePt t="44127" x="6948488" y="4843463"/>
          <p14:tracePt t="44135" x="6967538" y="4843463"/>
          <p14:tracePt t="44175" x="6972300" y="4843463"/>
          <p14:tracePt t="44191" x="6953250" y="4838700"/>
          <p14:tracePt t="44199" x="6938963" y="4838700"/>
          <p14:tracePt t="44207" x="6924675" y="4838700"/>
          <p14:tracePt t="44214" x="6915150" y="4838700"/>
          <p14:tracePt t="44223" x="6900863" y="4838700"/>
          <p14:tracePt t="44231" x="6877050" y="4838700"/>
          <p14:tracePt t="44239" x="6843713" y="4838700"/>
          <p14:tracePt t="44247" x="6805613" y="4838700"/>
          <p14:tracePt t="44255" x="6767513" y="4838700"/>
          <p14:tracePt t="44263" x="6700838" y="4838700"/>
          <p14:tracePt t="44270" x="6648450" y="4838700"/>
          <p14:tracePt t="44278" x="6591300" y="4838700"/>
          <p14:tracePt t="44287" x="6524625" y="4838700"/>
          <p14:tracePt t="44295" x="6457950" y="4838700"/>
          <p14:tracePt t="44303" x="6400800" y="4833938"/>
          <p14:tracePt t="44310" x="6343650" y="4833938"/>
          <p14:tracePt t="44319" x="6315075" y="4829175"/>
          <p14:tracePt t="44327" x="6291263" y="4829175"/>
          <p14:tracePt t="44335" x="6281738" y="4829175"/>
          <p14:tracePt t="44351" x="6272213" y="4824413"/>
          <p14:tracePt t="44495" x="6262688" y="4824413"/>
          <p14:tracePt t="44503" x="6243638" y="4824413"/>
          <p14:tracePt t="44511" x="6215063" y="4814888"/>
          <p14:tracePt t="44519" x="6153150" y="4810125"/>
          <p14:tracePt t="44527" x="6086475" y="4800600"/>
          <p14:tracePt t="44535" x="6029325" y="4795838"/>
          <p14:tracePt t="44543" x="5962650" y="4776788"/>
          <p14:tracePt t="44551" x="5915025" y="4776788"/>
          <p14:tracePt t="44559" x="5881688" y="4772025"/>
          <p14:tracePt t="44567" x="5853113" y="4772025"/>
          <p14:tracePt t="44575" x="5843588" y="4767263"/>
          <p14:tracePt t="44583" x="5834063" y="4767263"/>
          <p14:tracePt t="44631" x="5843588" y="4767263"/>
          <p14:tracePt t="44639" x="5857875" y="4767263"/>
          <p14:tracePt t="44647" x="5867400" y="4767263"/>
          <p14:tracePt t="44655" x="5881688" y="4767263"/>
          <p14:tracePt t="44663" x="5900738" y="4767263"/>
          <p14:tracePt t="44671" x="5929313" y="4776788"/>
          <p14:tracePt t="44679" x="5948363" y="4776788"/>
          <p14:tracePt t="44687" x="5972175" y="4781550"/>
          <p14:tracePt t="44695" x="5981700" y="4781550"/>
          <p14:tracePt t="44703" x="5986463" y="4781550"/>
          <p14:tracePt t="44711" x="5991225" y="4781550"/>
          <p14:tracePt t="44743" x="5991225" y="4786313"/>
          <p14:tracePt t="44767" x="5976938" y="4791075"/>
          <p14:tracePt t="44775" x="5962650" y="4791075"/>
          <p14:tracePt t="44783" x="5953125" y="4791075"/>
          <p14:tracePt t="44790" x="5938838" y="4791075"/>
          <p14:tracePt t="44799" x="5934075" y="4791075"/>
          <p14:tracePt t="44807" x="5915025" y="4791075"/>
          <p14:tracePt t="44815" x="5905500" y="4791075"/>
          <p14:tracePt t="44823" x="5891213" y="4791075"/>
          <p14:tracePt t="44831" x="5886450" y="4791075"/>
          <p14:tracePt t="44895" x="5905500" y="4791075"/>
          <p14:tracePt t="44903" x="5915025" y="4791075"/>
          <p14:tracePt t="44919" x="5924550" y="4791075"/>
          <p14:tracePt t="45038" x="5919788" y="4791075"/>
          <p14:tracePt t="45047" x="5915025" y="4791075"/>
          <p14:tracePt t="45055" x="5905500" y="4791075"/>
          <p14:tracePt t="45071" x="5891213" y="4791075"/>
          <p14:tracePt t="45087" x="5886450" y="4791075"/>
          <p14:tracePt t="45191" x="5881688" y="4791075"/>
          <p14:tracePt t="45231" x="5872163" y="4791075"/>
          <p14:tracePt t="45327" x="5867400" y="4791075"/>
          <p14:tracePt t="45343" x="5862638" y="4791075"/>
          <p14:tracePt t="45351" x="5857875" y="4791075"/>
          <p14:tracePt t="45358" x="5853113" y="4791075"/>
          <p14:tracePt t="45551" x="5848350" y="4795838"/>
          <p14:tracePt t="45687" x="5848350" y="4800600"/>
          <p14:tracePt t="45719" x="5853113" y="4805363"/>
          <p14:tracePt t="45735" x="5853113" y="4810125"/>
          <p14:tracePt t="45743" x="5857875" y="4810125"/>
          <p14:tracePt t="45823" x="5862638" y="4810125"/>
          <p14:tracePt t="45831" x="5867400" y="4814888"/>
          <p14:tracePt t="45838" x="5872163" y="4819650"/>
          <p14:tracePt t="45863" x="5881688" y="4824413"/>
          <p14:tracePt t="45871" x="5886450" y="4824413"/>
          <p14:tracePt t="45911" x="5891213" y="4824413"/>
          <p14:tracePt t="45919" x="5900738" y="4824413"/>
          <p14:tracePt t="45927" x="5905500" y="4824413"/>
          <p14:tracePt t="45935" x="5915025" y="4824413"/>
          <p14:tracePt t="45943" x="5929313" y="4824413"/>
          <p14:tracePt t="45951" x="5934075" y="4824413"/>
          <p14:tracePt t="45959" x="5948363" y="4824413"/>
          <p14:tracePt t="45967" x="5953125" y="4824413"/>
          <p14:tracePt t="45991" x="5957888" y="4824413"/>
          <p14:tracePt t="46007" x="5967413" y="4829175"/>
          <p14:tracePt t="46015" x="5972175" y="4829175"/>
          <p14:tracePt t="46030" x="5976938" y="4829175"/>
          <p14:tracePt t="46039" x="5981700" y="4829175"/>
          <p14:tracePt t="46047" x="5995988" y="4829175"/>
          <p14:tracePt t="46063" x="6010275" y="4829175"/>
          <p14:tracePt t="46071" x="6015038" y="4829175"/>
          <p14:tracePt t="46087" x="6024563" y="4838700"/>
          <p14:tracePt t="46119" x="6029325" y="4843463"/>
          <p14:tracePt t="46127" x="6034088" y="4843463"/>
          <p14:tracePt t="46143" x="6043613" y="4848225"/>
          <p14:tracePt t="46151" x="6057900" y="4848225"/>
          <p14:tracePt t="46159" x="6062663" y="4848225"/>
          <p14:tracePt t="46167" x="6072188" y="4848225"/>
          <p14:tracePt t="46175" x="6076950" y="4848225"/>
          <p14:tracePt t="46183" x="6081713" y="4848225"/>
          <p14:tracePt t="46358" x="6086475" y="4848225"/>
          <p14:tracePt t="46367" x="6091238" y="4848225"/>
          <p14:tracePt t="46383" x="6105525" y="4848225"/>
          <p14:tracePt t="46390" x="6124575" y="4848225"/>
          <p14:tracePt t="46399" x="6134100" y="4848225"/>
          <p14:tracePt t="46407" x="6157913" y="4848225"/>
          <p14:tracePt t="46415" x="6176963" y="4848225"/>
          <p14:tracePt t="46423" x="6215063" y="4833938"/>
          <p14:tracePt t="46431" x="6238875" y="4833938"/>
          <p14:tracePt t="46439" x="6253163" y="4824413"/>
          <p14:tracePt t="46447" x="6281738" y="4810125"/>
          <p14:tracePt t="46455" x="6305550" y="4810125"/>
          <p14:tracePt t="46463" x="6319838" y="4805363"/>
          <p14:tracePt t="46471" x="6329363" y="4805363"/>
          <p14:tracePt t="46479" x="6334125" y="4800600"/>
          <p14:tracePt t="46719" x="6343650" y="4800600"/>
          <p14:tracePt t="46750" x="6348413" y="4800600"/>
          <p14:tracePt t="46758" x="6353175" y="4800600"/>
          <p14:tracePt t="46775" x="6367463" y="4800600"/>
          <p14:tracePt t="46782" x="6376988" y="4800600"/>
          <p14:tracePt t="46791" x="6391275" y="4800600"/>
          <p14:tracePt t="46798" x="6415088" y="4800600"/>
          <p14:tracePt t="46806" x="6429375" y="4800600"/>
          <p14:tracePt t="46815" x="6453188" y="4800600"/>
          <p14:tracePt t="46822" x="6481763" y="4800600"/>
          <p14:tracePt t="46830" x="6519863" y="4800600"/>
          <p14:tracePt t="46839" x="6567488" y="4800600"/>
          <p14:tracePt t="46847" x="6605588" y="4800600"/>
          <p14:tracePt t="46855" x="6653213" y="4800600"/>
          <p14:tracePt t="46863" x="6700838" y="4800600"/>
          <p14:tracePt t="46870" x="6738938" y="4800600"/>
          <p14:tracePt t="46879" x="6767513" y="4800600"/>
          <p14:tracePt t="46887" x="6791325" y="4800600"/>
          <p14:tracePt t="46895" x="6796088" y="4800600"/>
          <p14:tracePt t="47055" x="6781800" y="4800600"/>
          <p14:tracePt t="47063" x="6767513" y="4800600"/>
          <p14:tracePt t="47071" x="6748463" y="4800600"/>
          <p14:tracePt t="47087" x="6743700" y="4800600"/>
          <p14:tracePt t="47095" x="6734175" y="4800600"/>
          <p14:tracePt t="47335" x="6743700" y="4800600"/>
          <p14:tracePt t="47343" x="6772275" y="4800600"/>
          <p14:tracePt t="47351" x="6800850" y="4800600"/>
          <p14:tracePt t="47359" x="6838950" y="4800600"/>
          <p14:tracePt t="47367" x="6891338" y="4800600"/>
          <p14:tracePt t="47375" x="6919913" y="4800600"/>
          <p14:tracePt t="47382" x="6948488" y="4800600"/>
          <p14:tracePt t="47391" x="6962775" y="4800600"/>
          <p14:tracePt t="47399" x="6967538" y="4800600"/>
          <p14:tracePt t="47463" x="6972300" y="4800600"/>
          <p14:tracePt t="47471" x="6977063" y="4805363"/>
          <p14:tracePt t="47487" x="6986588" y="4810125"/>
          <p14:tracePt t="47511" x="6991350" y="4814888"/>
          <p14:tracePt t="47527" x="7000875" y="4819650"/>
          <p14:tracePt t="47575" x="7005638" y="4819650"/>
          <p14:tracePt t="47591" x="7015163" y="4819650"/>
          <p14:tracePt t="47599" x="7029450" y="4819650"/>
          <p14:tracePt t="47607" x="7053263" y="4829175"/>
          <p14:tracePt t="47615" x="7067550" y="4829175"/>
          <p14:tracePt t="47623" x="7091363" y="4833938"/>
          <p14:tracePt t="47631" x="7110413" y="4833938"/>
          <p14:tracePt t="47639" x="7115175" y="4833938"/>
          <p14:tracePt t="47647" x="7129463" y="4838700"/>
          <p14:tracePt t="47655" x="7134225" y="4838700"/>
          <p14:tracePt t="48279" x="7138988" y="4843463"/>
          <p14:tracePt t="48343" x="7138988" y="4848225"/>
          <p14:tracePt t="48359" x="7138988" y="4852988"/>
          <p14:tracePt t="48383" x="7138988" y="4857750"/>
          <p14:tracePt t="48391" x="7138988" y="4862513"/>
          <p14:tracePt t="48407" x="7138988" y="4872038"/>
          <p14:tracePt t="48423" x="7138988" y="4876800"/>
          <p14:tracePt t="48471" x="7138988" y="4881563"/>
          <p14:tracePt t="48487" x="7138988" y="4886325"/>
          <p14:tracePt t="48511" x="7138988" y="4891088"/>
          <p14:tracePt t="48983" x="7138988" y="4895850"/>
          <p14:tracePt t="48991" x="7124700" y="4891088"/>
          <p14:tracePt t="48999" x="7110413" y="4867275"/>
          <p14:tracePt t="49007" x="7086600" y="4833938"/>
          <p14:tracePt t="49015" x="7034213" y="4776788"/>
          <p14:tracePt t="49023" x="6996113" y="4724400"/>
          <p14:tracePt t="49031" x="6943725" y="4652963"/>
          <p14:tracePt t="49039" x="6848475" y="4543425"/>
          <p14:tracePt t="49047" x="6729413" y="4400550"/>
          <p14:tracePt t="49055" x="6567488" y="4200525"/>
          <p14:tracePt t="49063" x="6453188" y="3976688"/>
          <p14:tracePt t="49071" x="6334125" y="3781425"/>
          <p14:tracePt t="49080" x="6234113" y="3629025"/>
          <p14:tracePt t="49087" x="6148388" y="3476625"/>
          <p14:tracePt t="49095" x="6072188" y="3328988"/>
          <p14:tracePt t="49103" x="6015038" y="3200400"/>
          <p14:tracePt t="49111" x="5962650" y="3109913"/>
          <p14:tracePt t="49119" x="5934075" y="3038475"/>
          <p14:tracePt t="49127" x="5910263" y="2986088"/>
          <p14:tracePt t="49135" x="5891213" y="2947988"/>
          <p14:tracePt t="49143" x="5876925" y="2914650"/>
          <p14:tracePt t="49151" x="5872163" y="2890838"/>
          <p14:tracePt t="49159" x="5857875" y="2867025"/>
          <p14:tracePt t="49175" x="5853113" y="2857500"/>
          <p14:tracePt t="49199" x="5848350" y="2852738"/>
          <p14:tracePt t="49207" x="5848350" y="28479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903" y="915075"/>
            <a:ext cx="6245676" cy="37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3304800" y="1059150"/>
            <a:ext cx="7203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4364100" y="1012350"/>
            <a:ext cx="838800" cy="4872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5412650" y="1029450"/>
            <a:ext cx="1237200" cy="45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erriweather"/>
                <a:ea typeface="Merriweather"/>
                <a:cs typeface="Merriweather"/>
                <a:sym typeface="Merriweather"/>
              </a:rPr>
              <a:t>fake image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5412650" y="106488"/>
            <a:ext cx="1237200" cy="45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erriweather"/>
                <a:ea typeface="Merriweather"/>
                <a:cs typeface="Merriweather"/>
                <a:sym typeface="Merriweather"/>
              </a:rPr>
              <a:t>real image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7173125" y="559488"/>
            <a:ext cx="838800" cy="48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8300850" y="606288"/>
            <a:ext cx="7203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score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03" name="Google Shape;103;p18"/>
          <p:cNvCxnSpPr>
            <a:stCxn id="97" idx="3"/>
            <a:endCxn id="98" idx="1"/>
          </p:cNvCxnSpPr>
          <p:nvPr/>
        </p:nvCxnSpPr>
        <p:spPr>
          <a:xfrm>
            <a:off x="4025100" y="1255950"/>
            <a:ext cx="33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4" name="Google Shape;104;p18"/>
          <p:cNvCxnSpPr>
            <a:stCxn id="98" idx="3"/>
            <a:endCxn id="99" idx="1"/>
          </p:cNvCxnSpPr>
          <p:nvPr/>
        </p:nvCxnSpPr>
        <p:spPr>
          <a:xfrm>
            <a:off x="5202900" y="1255950"/>
            <a:ext cx="20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8"/>
          <p:cNvCxnSpPr>
            <a:stCxn id="99" idx="3"/>
            <a:endCxn id="101" idx="1"/>
          </p:cNvCxnSpPr>
          <p:nvPr/>
        </p:nvCxnSpPr>
        <p:spPr>
          <a:xfrm rot="10800000" flipH="1">
            <a:off x="6649850" y="802950"/>
            <a:ext cx="523200" cy="45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8"/>
          <p:cNvCxnSpPr>
            <a:stCxn id="100" idx="3"/>
            <a:endCxn id="101" idx="1"/>
          </p:cNvCxnSpPr>
          <p:nvPr/>
        </p:nvCxnSpPr>
        <p:spPr>
          <a:xfrm>
            <a:off x="6649850" y="332988"/>
            <a:ext cx="523200" cy="47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8"/>
          <p:cNvCxnSpPr>
            <a:stCxn id="101" idx="3"/>
            <a:endCxn id="102" idx="1"/>
          </p:cNvCxnSpPr>
          <p:nvPr/>
        </p:nvCxnSpPr>
        <p:spPr>
          <a:xfrm>
            <a:off x="8011925" y="803088"/>
            <a:ext cx="28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4423350" y="663300"/>
            <a:ext cx="7203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  <a:latin typeface="Merriweather"/>
                <a:ea typeface="Merriweather"/>
                <a:cs typeface="Merriweather"/>
                <a:sym typeface="Merriweather"/>
              </a:rPr>
              <a:t>Fixed</a:t>
            </a:r>
            <a:endParaRPr>
              <a:solidFill>
                <a:srgbClr val="E6913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音訊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66"/>
    </mc:Choice>
    <mc:Fallback>
      <p:transition spd="slow" advTm="5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5834063" y="2847975"/>
          <p14:tracePt t="133" x="5819775" y="2843213"/>
          <p14:tracePt t="174" x="5815013" y="2838450"/>
          <p14:tracePt t="430" x="5810250" y="2833688"/>
          <p14:tracePt t="1959" x="5805488" y="2824163"/>
          <p14:tracePt t="1966" x="5776913" y="2814638"/>
          <p14:tracePt t="1974" x="5738813" y="2805113"/>
          <p14:tracePt t="1982" x="5705475" y="2790825"/>
          <p14:tracePt t="1990" x="5672138" y="2786063"/>
          <p14:tracePt t="1998" x="5634038" y="2771775"/>
          <p14:tracePt t="2006" x="5591175" y="2757488"/>
          <p14:tracePt t="2014" x="5543550" y="2743200"/>
          <p14:tracePt t="2022" x="5500688" y="2738438"/>
          <p14:tracePt t="2029" x="5467350" y="2719388"/>
          <p14:tracePt t="2037" x="5434013" y="2705100"/>
          <p14:tracePt t="2046" x="5400675" y="2686050"/>
          <p14:tracePt t="2054" x="5372100" y="2671763"/>
          <p14:tracePt t="2062" x="5329238" y="2643188"/>
          <p14:tracePt t="2070" x="5286375" y="2614613"/>
          <p14:tracePt t="2077" x="5205413" y="2576513"/>
          <p14:tracePt t="2086" x="5153025" y="2538413"/>
          <p14:tracePt t="2093" x="5100638" y="2486025"/>
          <p14:tracePt t="2102" x="5033963" y="2428875"/>
          <p14:tracePt t="2110" x="4981575" y="2386013"/>
          <p14:tracePt t="2118" x="4938713" y="2357438"/>
          <p14:tracePt t="2126" x="4895850" y="2328863"/>
          <p14:tracePt t="2134" x="4852988" y="2295525"/>
          <p14:tracePt t="2142" x="4819650" y="2276475"/>
          <p14:tracePt t="2150" x="4805363" y="2266950"/>
          <p14:tracePt t="2158" x="4781550" y="2247900"/>
          <p14:tracePt t="2166" x="4767263" y="2238375"/>
          <p14:tracePt t="2173" x="4743450" y="2219325"/>
          <p14:tracePt t="2181" x="4724400" y="2209800"/>
          <p14:tracePt t="2189" x="4710113" y="2200275"/>
          <p14:tracePt t="2198" x="4700588" y="2190750"/>
          <p14:tracePt t="2206" x="4681538" y="2171700"/>
          <p14:tracePt t="2214" x="4676775" y="2166938"/>
          <p14:tracePt t="2222" x="4672013" y="2162175"/>
          <p14:tracePt t="2230" x="4662488" y="2157413"/>
          <p14:tracePt t="2238" x="4643438" y="2138363"/>
          <p14:tracePt t="2254" x="4633913" y="2133600"/>
          <p14:tracePt t="2262" x="4624388" y="2128838"/>
          <p14:tracePt t="2270" x="4619625" y="2124075"/>
          <p14:tracePt t="2286" x="4614863" y="2119313"/>
          <p14:tracePt t="2334" x="4595813" y="2119313"/>
          <p14:tracePt t="2342" x="4576763" y="2119313"/>
          <p14:tracePt t="2349" x="4538663" y="2119313"/>
          <p14:tracePt t="2358" x="4505325" y="2143125"/>
          <p14:tracePt t="2365" x="4476750" y="2176463"/>
          <p14:tracePt t="2374" x="4452938" y="2195513"/>
          <p14:tracePt t="2381" x="4438650" y="2205038"/>
          <p14:tracePt t="2798" x="4438650" y="2214563"/>
          <p14:tracePt t="2806" x="4414838" y="2224088"/>
          <p14:tracePt t="2814" x="4391025" y="2228850"/>
          <p14:tracePt t="2822" x="4367213" y="2247900"/>
          <p14:tracePt t="2830" x="4352925" y="2247900"/>
          <p14:tracePt t="2838" x="4324350" y="2252663"/>
          <p14:tracePt t="2847" x="4310063" y="2257425"/>
          <p14:tracePt t="2925" x="4305300" y="2262188"/>
          <p14:tracePt t="2942" x="4291013" y="2276475"/>
          <p14:tracePt t="2950" x="4286250" y="2281238"/>
          <p14:tracePt t="2958" x="4281488" y="2281238"/>
          <p14:tracePt t="2966" x="4276725" y="2286000"/>
          <p14:tracePt t="2978" x="4271963" y="2290763"/>
          <p14:tracePt t="2985" x="4267200" y="2295525"/>
          <p14:tracePt t="2992" x="4267200" y="2300288"/>
          <p14:tracePt t="2999" x="4262438" y="2300288"/>
          <p14:tracePt t="3006" x="4257675" y="2300288"/>
          <p14:tracePt t="3014" x="4248150" y="2300288"/>
          <p14:tracePt t="3022" x="4243388" y="2305050"/>
          <p14:tracePt t="3038" x="4238625" y="2305050"/>
          <p14:tracePt t="3046" x="4233863" y="2305050"/>
          <p14:tracePt t="3190" x="4229100" y="2305050"/>
          <p14:tracePt t="3230" x="4224338" y="2305050"/>
          <p14:tracePt t="3238" x="4224338" y="2300288"/>
          <p14:tracePt t="3254" x="4219575" y="2295525"/>
          <p14:tracePt t="3270" x="4219575" y="2290763"/>
          <p14:tracePt t="3293" x="4219575" y="2286000"/>
          <p14:tracePt t="3342" x="4219575" y="2281238"/>
          <p14:tracePt t="3358" x="4219575" y="2276475"/>
          <p14:tracePt t="3374" x="4219575" y="2271713"/>
          <p14:tracePt t="3390" x="4219575" y="2266950"/>
          <p14:tracePt t="3406" x="4219575" y="2257425"/>
          <p14:tracePt t="3422" x="4219575" y="2252663"/>
          <p14:tracePt t="3430" x="4214813" y="2252663"/>
          <p14:tracePt t="3446" x="4210050" y="2247900"/>
          <p14:tracePt t="3454" x="4205288" y="2247900"/>
          <p14:tracePt t="3478" x="4200525" y="2247900"/>
          <p14:tracePt t="3486" x="4195763" y="2247900"/>
          <p14:tracePt t="3503" x="4181475" y="2247900"/>
          <p14:tracePt t="3518" x="4176713" y="2247900"/>
          <p14:tracePt t="3526" x="4171950" y="2247900"/>
          <p14:tracePt t="3542" x="4162425" y="2247900"/>
          <p14:tracePt t="3566" x="4157663" y="2247900"/>
          <p14:tracePt t="3589" x="4152900" y="2247900"/>
          <p14:tracePt t="3598" x="4143375" y="2247900"/>
          <p14:tracePt t="3734" x="4138613" y="2247900"/>
          <p14:tracePt t="3750" x="4133850" y="2247900"/>
          <p14:tracePt t="3774" x="4114800" y="2247900"/>
          <p14:tracePt t="3790" x="4095750" y="2252663"/>
          <p14:tracePt t="3798" x="4086225" y="2257425"/>
          <p14:tracePt t="3805" x="4071938" y="2262188"/>
          <p14:tracePt t="3814" x="4062413" y="2262188"/>
          <p14:tracePt t="3822" x="4038600" y="2266950"/>
          <p14:tracePt t="3830" x="4033838" y="2266950"/>
          <p14:tracePt t="3838" x="4024313" y="2276475"/>
          <p14:tracePt t="3846" x="4019550" y="2276475"/>
          <p14:tracePt t="3877" x="4014788" y="2281238"/>
          <p14:tracePt t="3902" x="4010025" y="2286000"/>
          <p14:tracePt t="3934" x="4005263" y="2290763"/>
          <p14:tracePt t="4006" x="4000500" y="2290763"/>
          <p14:tracePt t="4014" x="3967163" y="2257425"/>
          <p14:tracePt t="4022" x="3962400" y="2257425"/>
          <p14:tracePt t="4398" x="3967163" y="2257425"/>
          <p14:tracePt t="4406" x="3995738" y="2257425"/>
          <p14:tracePt t="4414" x="4024313" y="2257425"/>
          <p14:tracePt t="4422" x="4038600" y="2262188"/>
          <p14:tracePt t="4437" x="4043363" y="2252663"/>
          <p14:tracePt t="4446" x="4052888" y="2243138"/>
          <p14:tracePt t="4462" x="4043363" y="2219325"/>
          <p14:tracePt t="4470" x="4033838" y="2209800"/>
          <p14:tracePt t="5190" x="4014788" y="2209800"/>
          <p14:tracePt t="5198" x="3990975" y="2200275"/>
          <p14:tracePt t="5205" x="3986213" y="2200275"/>
          <p14:tracePt t="5214" x="3971925" y="2200275"/>
          <p14:tracePt t="5350" x="3976688" y="2200275"/>
          <p14:tracePt t="5357" x="3995738" y="2200275"/>
          <p14:tracePt t="5366" x="4024313" y="2195513"/>
          <p14:tracePt t="5374" x="4067175" y="2185988"/>
          <p14:tracePt t="5382" x="4124325" y="2181225"/>
          <p14:tracePt t="5390" x="4210050" y="2162175"/>
          <p14:tracePt t="5398" x="4305300" y="2138363"/>
          <p14:tracePt t="5406" x="4486275" y="2100263"/>
          <p14:tracePt t="5414" x="4710113" y="2062163"/>
          <p14:tracePt t="5422" x="5010150" y="2038350"/>
          <p14:tracePt t="5430" x="5291138" y="2000250"/>
          <p14:tracePt t="5438" x="5591175" y="1962150"/>
          <p14:tracePt t="5446" x="5910263" y="1909763"/>
          <p14:tracePt t="5454" x="6215063" y="1852613"/>
          <p14:tracePt t="5462" x="6424613" y="1795463"/>
          <p14:tracePt t="5469" x="6805613" y="1724025"/>
          <p14:tracePt t="5478" x="7077075" y="1662113"/>
          <p14:tracePt t="5486" x="7305675" y="1614488"/>
          <p14:tracePt t="5494" x="7391400" y="1590675"/>
          <p14:tracePt t="5502" x="7448550" y="1566863"/>
          <p14:tracePt t="5510" x="7472363" y="1557338"/>
          <p14:tracePt t="5518" x="7477125" y="1543050"/>
          <p14:tracePt t="5526" x="7481888" y="1543050"/>
          <p14:tracePt t="5534" x="7486650" y="1538288"/>
          <p14:tracePt t="5542" x="7486650" y="1533525"/>
          <p14:tracePt t="5550" x="7481888" y="1524000"/>
          <p14:tracePt t="5558" x="7477125" y="1514475"/>
          <p14:tracePt t="5566" x="7472363" y="1500188"/>
          <p14:tracePt t="5574" x="7472363" y="1490663"/>
          <p14:tracePt t="5582" x="7462838" y="1457325"/>
          <p14:tracePt t="5590" x="7462838" y="1438275"/>
          <p14:tracePt t="5598" x="7462838" y="1409700"/>
          <p14:tracePt t="5606" x="7462838" y="1390650"/>
          <p14:tracePt t="5614" x="7462838" y="1366838"/>
          <p14:tracePt t="5621" x="7467600" y="1352550"/>
          <p14:tracePt t="5630" x="7472363" y="1343025"/>
          <p14:tracePt t="5637" x="7472363" y="1333500"/>
          <p14:tracePt t="5654" x="7477125" y="1323975"/>
          <p14:tracePt t="5702" x="7472363" y="1309688"/>
          <p14:tracePt t="5718" x="7462838" y="1309688"/>
          <p14:tracePt t="5726" x="7453313" y="1309688"/>
          <p14:tracePt t="5734" x="7439025" y="1309688"/>
          <p14:tracePt t="5742" x="7415213" y="1309688"/>
          <p14:tracePt t="5750" x="7400925" y="1309688"/>
          <p14:tracePt t="5758" x="7372350" y="1309688"/>
          <p14:tracePt t="5765" x="7343775" y="1309688"/>
          <p14:tracePt t="5774" x="7296150" y="1309688"/>
          <p14:tracePt t="5782" x="7258050" y="1309688"/>
          <p14:tracePt t="5790" x="7191375" y="1309688"/>
          <p14:tracePt t="5798" x="7134225" y="1309688"/>
          <p14:tracePt t="5806" x="7077075" y="1309688"/>
          <p14:tracePt t="5814" x="7010400" y="1309688"/>
          <p14:tracePt t="5821" x="6934200" y="1309688"/>
          <p14:tracePt t="5829" x="6877050" y="1309688"/>
          <p14:tracePt t="5838" x="6810375" y="1309688"/>
          <p14:tracePt t="5846" x="6734175" y="1309688"/>
          <p14:tracePt t="5854" x="6667500" y="1309688"/>
          <p14:tracePt t="5862" x="6610350" y="1309688"/>
          <p14:tracePt t="5870" x="6562725" y="1309688"/>
          <p14:tracePt t="5878" x="6529388" y="1309688"/>
          <p14:tracePt t="5885" x="6510338" y="1304925"/>
          <p14:tracePt t="5894" x="6500813" y="1300163"/>
          <p14:tracePt t="5902" x="6486525" y="1300163"/>
          <p14:tracePt t="5910" x="6477000" y="1295400"/>
          <p14:tracePt t="5918" x="6443663" y="1285875"/>
          <p14:tracePt t="5926" x="6424613" y="1281113"/>
          <p14:tracePt t="5933" x="6391275" y="1271588"/>
          <p14:tracePt t="5941" x="6357938" y="1262063"/>
          <p14:tracePt t="5949" x="6338888" y="1252538"/>
          <p14:tracePt t="5957" x="6329363" y="1247775"/>
          <p14:tracePt t="5965" x="6324600" y="1247775"/>
          <p14:tracePt t="5982" x="6319838" y="1233488"/>
          <p14:tracePt t="5989" x="6310313" y="1219200"/>
          <p14:tracePt t="5998" x="6310313" y="1214438"/>
          <p14:tracePt t="6005" x="6310313" y="1204913"/>
          <p14:tracePt t="6014" x="6310313" y="1200150"/>
          <p14:tracePt t="6022" x="6310313" y="1185863"/>
          <p14:tracePt t="6030" x="6310313" y="1181100"/>
          <p14:tracePt t="6038" x="6310313" y="1166813"/>
          <p14:tracePt t="6045" x="6310313" y="1162050"/>
          <p14:tracePt t="6054" x="6310313" y="1152525"/>
          <p14:tracePt t="6061" x="6296025" y="1123950"/>
          <p14:tracePt t="6069" x="6291263" y="1109663"/>
          <p14:tracePt t="6078" x="6267450" y="1095375"/>
          <p14:tracePt t="6086" x="6234113" y="1076325"/>
          <p14:tracePt t="6094" x="6205538" y="1071563"/>
          <p14:tracePt t="6102" x="6148388" y="1071563"/>
          <p14:tracePt t="6110" x="6134100" y="1081088"/>
          <p14:tracePt t="6446" x="6129338" y="1081088"/>
          <p14:tracePt t="6454" x="6110288" y="1081088"/>
          <p14:tracePt t="6461" x="6086475" y="1114425"/>
          <p14:tracePt t="6469" x="6043613" y="1152525"/>
          <p14:tracePt t="6478" x="6015038" y="1195388"/>
          <p14:tracePt t="6486" x="5976938" y="1238250"/>
          <p14:tracePt t="6494" x="5924550" y="1281113"/>
          <p14:tracePt t="6502" x="5843588" y="1328738"/>
          <p14:tracePt t="6509" x="5767388" y="1376363"/>
          <p14:tracePt t="6518" x="5629275" y="1457325"/>
          <p14:tracePt t="6525" x="5472113" y="1509713"/>
          <p14:tracePt t="6534" x="5272088" y="1590675"/>
          <p14:tracePt t="6542" x="5019675" y="1652588"/>
          <p14:tracePt t="6550" x="4733925" y="1719263"/>
          <p14:tracePt t="6557" x="4391025" y="1800225"/>
          <p14:tracePt t="6566" x="4048125" y="1857375"/>
          <p14:tracePt t="6574" x="3729038" y="1909763"/>
          <p14:tracePt t="6582" x="3367088" y="1962150"/>
          <p14:tracePt t="6590" x="3048000" y="2005013"/>
          <p14:tracePt t="6598" x="2767013" y="2043113"/>
          <p14:tracePt t="6605" x="2528888" y="2066925"/>
          <p14:tracePt t="6614" x="2362200" y="2085975"/>
          <p14:tracePt t="6622" x="2252663" y="2105025"/>
          <p14:tracePt t="6630" x="2166938" y="2109788"/>
          <p14:tracePt t="6638" x="2109788" y="2128838"/>
          <p14:tracePt t="6646" x="2085975" y="2133600"/>
          <p14:tracePt t="6654" x="2081213" y="2133600"/>
          <p14:tracePt t="6686" x="2114550" y="2133600"/>
          <p14:tracePt t="6694" x="2162175" y="2128838"/>
          <p14:tracePt t="6702" x="2224088" y="2114550"/>
          <p14:tracePt t="6709" x="2300288" y="2090738"/>
          <p14:tracePt t="6718" x="2376488" y="2066925"/>
          <p14:tracePt t="6726" x="2486025" y="2043113"/>
          <p14:tracePt t="6734" x="2590800" y="2009775"/>
          <p14:tracePt t="6742" x="2786063" y="1952625"/>
          <p14:tracePt t="6749" x="2976563" y="1895475"/>
          <p14:tracePt t="6758" x="3224213" y="1857375"/>
          <p14:tracePt t="6766" x="3567113" y="1790700"/>
          <p14:tracePt t="6774" x="3890963" y="1724025"/>
          <p14:tracePt t="6782" x="4233863" y="1652588"/>
          <p14:tracePt t="6789" x="4576763" y="1585913"/>
          <p14:tracePt t="6798" x="4862513" y="1519238"/>
          <p14:tracePt t="6806" x="5114925" y="1428750"/>
          <p14:tracePt t="6814" x="5267325" y="1400175"/>
          <p14:tracePt t="6822" x="5348288" y="1366838"/>
          <p14:tracePt t="6829" x="5405438" y="1347788"/>
          <p14:tracePt t="6838" x="5424488" y="1343025"/>
          <p14:tracePt t="6846" x="5434013" y="1338263"/>
          <p14:tracePt t="6902" x="5429250" y="1338263"/>
          <p14:tracePt t="6909" x="5414963" y="1338263"/>
          <p14:tracePt t="6918" x="5405438" y="1338263"/>
          <p14:tracePt t="6926" x="5391150" y="1338263"/>
          <p14:tracePt t="6942" x="5386388" y="1338263"/>
          <p14:tracePt t="6950" x="5381625" y="1338263"/>
          <p14:tracePt t="6966" x="5372100" y="1338263"/>
          <p14:tracePt t="6973" x="5367338" y="1338263"/>
          <p14:tracePt t="6982" x="5362575" y="1338263"/>
          <p14:tracePt t="6990" x="5338763" y="1328738"/>
          <p14:tracePt t="6998" x="5310188" y="1328738"/>
          <p14:tracePt t="7006" x="5276850" y="1319213"/>
          <p14:tracePt t="7013" x="5238750" y="1309688"/>
          <p14:tracePt t="7022" x="5219700" y="1309688"/>
          <p14:tracePt t="7030" x="5200650" y="1300163"/>
          <p14:tracePt t="7046" x="5195888" y="1295400"/>
          <p14:tracePt t="7054" x="5195888" y="1290638"/>
          <p14:tracePt t="7061" x="5210175" y="1276350"/>
          <p14:tracePt t="7070" x="5305425" y="1252538"/>
          <p14:tracePt t="7078" x="5443538" y="1233488"/>
          <p14:tracePt t="7086" x="5619750" y="1233488"/>
          <p14:tracePt t="7094" x="5791200" y="1233488"/>
          <p14:tracePt t="7102" x="5929313" y="1233488"/>
          <p14:tracePt t="7110" x="6024563" y="1233488"/>
          <p14:tracePt t="7118" x="6119813" y="1233488"/>
          <p14:tracePt t="7126" x="6196013" y="1233488"/>
          <p14:tracePt t="7134" x="6205538" y="1233488"/>
          <p14:tracePt t="7142" x="6210300" y="1233488"/>
          <p14:tracePt t="7149" x="6215063" y="1233488"/>
          <p14:tracePt t="7174" x="6219825" y="1233488"/>
          <p14:tracePt t="7182" x="6215063" y="1243013"/>
          <p14:tracePt t="7189" x="6186488" y="1247775"/>
          <p14:tracePt t="7198" x="6119813" y="1262063"/>
          <p14:tracePt t="7206" x="6038850" y="1285875"/>
          <p14:tracePt t="7214" x="5919788" y="1304925"/>
          <p14:tracePt t="7222" x="5734050" y="1338263"/>
          <p14:tracePt t="7229" x="5434013" y="1362075"/>
          <p14:tracePt t="7238" x="5153025" y="1400175"/>
          <p14:tracePt t="7245" x="4862513" y="1414463"/>
          <p14:tracePt t="7254" x="4629150" y="1414463"/>
          <p14:tracePt t="7261" x="4491038" y="1414463"/>
          <p14:tracePt t="7270" x="4395788" y="1414463"/>
          <p14:tracePt t="7278" x="4367213" y="1414463"/>
          <p14:tracePt t="7302" x="4400550" y="1414463"/>
          <p14:tracePt t="7309" x="4495800" y="1414463"/>
          <p14:tracePt t="7318" x="4638675" y="1414463"/>
          <p14:tracePt t="7326" x="4891088" y="1414463"/>
          <p14:tracePt t="7334" x="5200650" y="1414463"/>
          <p14:tracePt t="7342" x="5491163" y="1414463"/>
          <p14:tracePt t="7350" x="5672138" y="1423988"/>
          <p14:tracePt t="7358" x="5772150" y="1457325"/>
          <p14:tracePt t="7366" x="5824538" y="1485900"/>
          <p14:tracePt t="7374" x="5829300" y="1500188"/>
          <p14:tracePt t="7382" x="5824538" y="1519238"/>
          <p14:tracePt t="7390" x="5762625" y="1566863"/>
          <p14:tracePt t="7398" x="5643563" y="1633538"/>
          <p14:tracePt t="7406" x="5405438" y="1719263"/>
          <p14:tracePt t="7414" x="5033963" y="1833563"/>
          <p14:tracePt t="7422" x="4614863" y="1919288"/>
          <p14:tracePt t="7429" x="4181475" y="1990725"/>
          <p14:tracePt t="7438" x="3805238" y="2019300"/>
          <p14:tracePt t="7445" x="3381375" y="2019300"/>
          <p14:tracePt t="7454" x="3033713" y="2019300"/>
          <p14:tracePt t="7462" x="2724150" y="2019300"/>
          <p14:tracePt t="7469" x="2490788" y="2019300"/>
          <p14:tracePt t="7478" x="2352675" y="2019300"/>
          <p14:tracePt t="7486" x="2276475" y="2019300"/>
          <p14:tracePt t="7494" x="2219325" y="2019300"/>
          <p14:tracePt t="7502" x="2209800" y="2019300"/>
          <p14:tracePt t="7518" x="2214563" y="2019300"/>
          <p14:tracePt t="7526" x="2252663" y="2019300"/>
          <p14:tracePt t="7534" x="2328863" y="2014538"/>
          <p14:tracePt t="7542" x="2405063" y="2000250"/>
          <p14:tracePt t="7550" x="2509838" y="1990725"/>
          <p14:tracePt t="7558" x="2605088" y="1985963"/>
          <p14:tracePt t="7566" x="2671763" y="1985963"/>
          <p14:tracePt t="7574" x="2690813" y="1985963"/>
          <p14:tracePt t="7581" x="2705100" y="1985963"/>
          <p14:tracePt t="7590" x="2705100" y="1995488"/>
          <p14:tracePt t="7598" x="2657475" y="2019300"/>
          <p14:tracePt t="7606" x="2566988" y="2052638"/>
          <p14:tracePt t="7614" x="2433638" y="2081213"/>
          <p14:tracePt t="7622" x="2176463" y="2090738"/>
          <p14:tracePt t="7630" x="1862138" y="2119313"/>
          <p14:tracePt t="7638" x="1571625" y="2119313"/>
          <p14:tracePt t="7646" x="1257300" y="2119313"/>
          <p14:tracePt t="7654" x="1009650" y="2119313"/>
          <p14:tracePt t="7662" x="871538" y="2119313"/>
          <p14:tracePt t="7670" x="762000" y="2105025"/>
          <p14:tracePt t="7678" x="709613" y="2085975"/>
          <p14:tracePt t="7686" x="700088" y="2076450"/>
          <p14:tracePt t="7694" x="700088" y="2057400"/>
          <p14:tracePt t="7702" x="738188" y="2038350"/>
          <p14:tracePt t="7710" x="838200" y="2005013"/>
          <p14:tracePt t="7718" x="1000125" y="1995488"/>
          <p14:tracePt t="7725" x="1281113" y="1957388"/>
          <p14:tracePt t="7734" x="1628775" y="1943100"/>
          <p14:tracePt t="7742" x="1900238" y="1943100"/>
          <p14:tracePt t="7749" x="2133600" y="1943100"/>
          <p14:tracePt t="7758" x="2238375" y="1943100"/>
          <p14:tracePt t="7766" x="2290763" y="1952625"/>
          <p14:tracePt t="7774" x="2324100" y="1976438"/>
          <p14:tracePt t="7782" x="2324100" y="1995488"/>
          <p14:tracePt t="7789" x="2309813" y="2028825"/>
          <p14:tracePt t="7798" x="2238375" y="2066925"/>
          <p14:tracePt t="7806" x="2147888" y="2100263"/>
          <p14:tracePt t="7814" x="2024063" y="2133600"/>
          <p14:tracePt t="7822" x="1862138" y="2143125"/>
          <p14:tracePt t="7829" x="1714500" y="2162175"/>
          <p14:tracePt t="7838" x="1600200" y="2162175"/>
          <p14:tracePt t="7846" x="1504950" y="2162175"/>
          <p14:tracePt t="7854" x="1400175" y="2162175"/>
          <p14:tracePt t="7861" x="1314450" y="2162175"/>
          <p14:tracePt t="7869" x="1247775" y="2138363"/>
          <p14:tracePt t="7878" x="1176338" y="2105025"/>
          <p14:tracePt t="7886" x="1147763" y="2081213"/>
          <p14:tracePt t="7894" x="1138238" y="2066925"/>
          <p14:tracePt t="7902" x="1138238" y="2038350"/>
          <p14:tracePt t="7909" x="1147763" y="2005013"/>
          <p14:tracePt t="7917" x="1219200" y="1971675"/>
          <p14:tracePt t="7926" x="1338263" y="1957388"/>
          <p14:tracePt t="7934" x="1504950" y="1933575"/>
          <p14:tracePt t="7942" x="1738313" y="1933575"/>
          <p14:tracePt t="7950" x="2047875" y="1933575"/>
          <p14:tracePt t="7958" x="2319338" y="1933575"/>
          <p14:tracePt t="7966" x="2447925" y="1947863"/>
          <p14:tracePt t="7974" x="2538413" y="2000250"/>
          <p14:tracePt t="7982" x="2571750" y="2019300"/>
          <p14:tracePt t="7990" x="2576513" y="2047875"/>
          <p14:tracePt t="7998" x="2576513" y="2090738"/>
          <p14:tracePt t="8006" x="2519363" y="2133600"/>
          <p14:tracePt t="8013" x="2424113" y="2166938"/>
          <p14:tracePt t="8022" x="2233613" y="2200275"/>
          <p14:tracePt t="8030" x="1995488" y="2214563"/>
          <p14:tracePt t="8038" x="1762125" y="2214563"/>
          <p14:tracePt t="8045" x="1514475" y="2214563"/>
          <p14:tracePt t="8054" x="1300163" y="2214563"/>
          <p14:tracePt t="8062" x="1133475" y="2195513"/>
          <p14:tracePt t="8070" x="1038225" y="2181225"/>
          <p14:tracePt t="8078" x="985838" y="2152650"/>
          <p14:tracePt t="8086" x="976313" y="2133600"/>
          <p14:tracePt t="8094" x="976313" y="2105025"/>
          <p14:tracePt t="8101" x="1033463" y="2066925"/>
          <p14:tracePt t="8110" x="1157288" y="2043113"/>
          <p14:tracePt t="8118" x="1395413" y="2019300"/>
          <p14:tracePt t="8125" x="1724025" y="2019300"/>
          <p14:tracePt t="8134" x="2090738" y="2019300"/>
          <p14:tracePt t="8142" x="2400300" y="2019300"/>
          <p14:tracePt t="8150" x="2643188" y="2038350"/>
          <p14:tracePt t="8158" x="2781300" y="2085975"/>
          <p14:tracePt t="8165" x="2852738" y="2128838"/>
          <p14:tracePt t="8174" x="2867025" y="2143125"/>
          <p14:tracePt t="8182" x="2867025" y="2171700"/>
          <p14:tracePt t="8190" x="2867025" y="2190750"/>
          <p14:tracePt t="8198" x="2809875" y="2214563"/>
          <p14:tracePt t="8206" x="2728913" y="2238375"/>
          <p14:tracePt t="8213" x="2581275" y="2247900"/>
          <p14:tracePt t="8222" x="2428875" y="2247900"/>
          <p14:tracePt t="8230" x="2233613" y="2247900"/>
          <p14:tracePt t="8238" x="2076450" y="2247900"/>
          <p14:tracePt t="8246" x="1938338" y="2214563"/>
          <p14:tracePt t="8254" x="1833563" y="2171700"/>
          <p14:tracePt t="8262" x="1781175" y="2133600"/>
          <p14:tracePt t="8269" x="1771650" y="2109788"/>
          <p14:tracePt t="8278" x="1771650" y="2062163"/>
          <p14:tracePt t="8286" x="1795463" y="2019300"/>
          <p14:tracePt t="8294" x="1905000" y="1990725"/>
          <p14:tracePt t="8301" x="2047875" y="1971675"/>
          <p14:tracePt t="8309" x="2300288" y="1971675"/>
          <p14:tracePt t="8318" x="2571750" y="1971675"/>
          <p14:tracePt t="8326" x="2781300" y="2005013"/>
          <p14:tracePt t="8334" x="2890838" y="2057400"/>
          <p14:tracePt t="8342" x="2962275" y="2105025"/>
          <p14:tracePt t="8350" x="2971800" y="2138363"/>
          <p14:tracePt t="8358" x="2971800" y="2176463"/>
          <p14:tracePt t="8365" x="2971800" y="2205038"/>
          <p14:tracePt t="8374" x="2943225" y="2247900"/>
          <p14:tracePt t="8382" x="2838450" y="2290763"/>
          <p14:tracePt t="8390" x="2705100" y="2328863"/>
          <p14:tracePt t="8398" x="2538413" y="2352675"/>
          <p14:tracePt t="8406" x="2400300" y="2352675"/>
          <p14:tracePt t="8413" x="2295525" y="2352675"/>
          <p14:tracePt t="8422" x="2195513" y="2352675"/>
          <p14:tracePt t="8430" x="2128838" y="2352675"/>
          <p14:tracePt t="8438" x="2109788" y="2352675"/>
          <p14:tracePt t="8445" x="2095500" y="2343150"/>
          <p14:tracePt t="8454" x="2095500" y="2338388"/>
          <p14:tracePt t="8462" x="2105025" y="2305050"/>
          <p14:tracePt t="8470" x="2138363" y="2276475"/>
          <p14:tracePt t="8478" x="2195513" y="2257425"/>
          <p14:tracePt t="8486" x="2247900" y="2233613"/>
          <p14:tracePt t="8494" x="2305050" y="2219325"/>
          <p14:tracePt t="8502" x="2314575" y="2171700"/>
          <p14:tracePt t="8510" x="2314575" y="2166938"/>
          <p14:tracePt t="8813" x="2352675" y="2138363"/>
          <p14:tracePt t="8822" x="2414588" y="2090738"/>
          <p14:tracePt t="8830" x="2486025" y="2052638"/>
          <p14:tracePt t="8838" x="2700338" y="1966913"/>
          <p14:tracePt t="8846" x="3071813" y="1852613"/>
          <p14:tracePt t="8854" x="3167063" y="1790700"/>
          <p14:tracePt t="8862" x="3500438" y="1681163"/>
          <p14:tracePt t="8869" x="3924300" y="1533525"/>
          <p14:tracePt t="8879" x="4329113" y="1433513"/>
          <p14:tracePt t="8886" x="4724400" y="1390650"/>
          <p14:tracePt t="8894" x="5062538" y="1333500"/>
          <p14:tracePt t="8902" x="5343525" y="1295400"/>
          <p14:tracePt t="8910" x="5519738" y="1295400"/>
          <p14:tracePt t="8918" x="5614988" y="1281113"/>
          <p14:tracePt t="8926" x="5691188" y="1281113"/>
          <p14:tracePt t="8934" x="5738813" y="1281113"/>
          <p14:tracePt t="8949" x="5743575" y="1281113"/>
          <p14:tracePt t="8958" x="5724525" y="1281113"/>
          <p14:tracePt t="8965" x="5676900" y="1276350"/>
          <p14:tracePt t="8974" x="5614988" y="1257300"/>
          <p14:tracePt t="8982" x="5567363" y="1252538"/>
          <p14:tracePt t="8989" x="5510213" y="1252538"/>
          <p14:tracePt t="8998" x="5462588" y="1252538"/>
          <p14:tracePt t="9005" x="5405438" y="1252538"/>
          <p14:tracePt t="9014" x="5357813" y="1252538"/>
          <p14:tracePt t="9022" x="5324475" y="1252538"/>
          <p14:tracePt t="9029" x="5305425" y="1252538"/>
          <p14:tracePt t="9038" x="5300663" y="1252538"/>
          <p14:tracePt t="9118" x="5305425" y="1252538"/>
          <p14:tracePt t="9134" x="5310188" y="1257300"/>
          <p14:tracePt t="9158" x="5314950" y="1257300"/>
          <p14:tracePt t="9190" x="5319713" y="1257300"/>
          <p14:tracePt t="9205" x="5324475" y="1257300"/>
          <p14:tracePt t="9222" x="5334000" y="1257300"/>
          <p14:tracePt t="9230" x="5357813" y="1257300"/>
          <p14:tracePt t="9238" x="5391150" y="1257300"/>
          <p14:tracePt t="9245" x="5457825" y="1247775"/>
          <p14:tracePt t="9254" x="5529263" y="1243013"/>
          <p14:tracePt t="9262" x="5605463" y="1233488"/>
          <p14:tracePt t="9270" x="5662613" y="1219200"/>
          <p14:tracePt t="9278" x="5719763" y="1209675"/>
          <p14:tracePt t="9286" x="5753100" y="1209675"/>
          <p14:tracePt t="9294" x="5772150" y="1204913"/>
          <p14:tracePt t="9302" x="5781675" y="1204913"/>
          <p14:tracePt t="9310" x="5795963" y="1200150"/>
          <p14:tracePt t="9374" x="5791200" y="1200150"/>
          <p14:tracePt t="9382" x="5776913" y="1200150"/>
          <p14:tracePt t="9389" x="5767388" y="1200150"/>
          <p14:tracePt t="9398" x="5757863" y="1200150"/>
          <p14:tracePt t="9405" x="5753100" y="1200150"/>
          <p14:tracePt t="9413" x="5734050" y="1200150"/>
          <p14:tracePt t="9422" x="5729288" y="1200150"/>
          <p14:tracePt t="9429" x="5724525" y="1200150"/>
          <p14:tracePt t="9438" x="5705475" y="1200150"/>
          <p14:tracePt t="9454" x="5691188" y="1200150"/>
          <p14:tracePt t="9462" x="5686425" y="1200150"/>
          <p14:tracePt t="9478" x="5681663" y="1200150"/>
          <p14:tracePt t="9486" x="5676900" y="1200150"/>
          <p14:tracePt t="9574" x="5691188" y="1200150"/>
          <p14:tracePt t="9582" x="5710238" y="1200150"/>
          <p14:tracePt t="9590" x="5734050" y="1200150"/>
          <p14:tracePt t="9598" x="5743575" y="1200150"/>
          <p14:tracePt t="9606" x="5753100" y="1200150"/>
          <p14:tracePt t="9662" x="5695950" y="1200150"/>
          <p14:tracePt t="9669" x="5610225" y="1200150"/>
          <p14:tracePt t="9678" x="5481638" y="1200150"/>
          <p14:tracePt t="9686" x="5267325" y="1200150"/>
          <p14:tracePt t="9694" x="4938713" y="1200150"/>
          <p14:tracePt t="9702" x="4572000" y="1200150"/>
          <p14:tracePt t="9710" x="4148138" y="1200150"/>
          <p14:tracePt t="9718" x="3724275" y="1200150"/>
          <p14:tracePt t="9725" x="3295650" y="1200150"/>
          <p14:tracePt t="9734" x="2871788" y="1200150"/>
          <p14:tracePt t="9742" x="2543175" y="1200150"/>
          <p14:tracePt t="9749" x="2252663" y="1200150"/>
          <p14:tracePt t="9758" x="2133600" y="1200150"/>
          <p14:tracePt t="9766" x="2028825" y="1200150"/>
          <p14:tracePt t="9773" x="1938338" y="1200150"/>
          <p14:tracePt t="9782" x="1890713" y="1200150"/>
          <p14:tracePt t="9790" x="1847850" y="1200150"/>
          <p14:tracePt t="9798" x="1819275" y="1200150"/>
          <p14:tracePt t="9806" x="1804988" y="1200150"/>
          <p14:tracePt t="9814" x="1800225" y="1200150"/>
          <p14:tracePt t="9822" x="1795463" y="1200150"/>
          <p14:tracePt t="9846" x="1785938" y="1200150"/>
          <p14:tracePt t="9854" x="1781175" y="1200150"/>
          <p14:tracePt t="9862" x="1757363" y="1200150"/>
          <p14:tracePt t="9870" x="1719263" y="1200150"/>
          <p14:tracePt t="9878" x="1690688" y="1200150"/>
          <p14:tracePt t="9886" x="1662113" y="1200150"/>
          <p14:tracePt t="9894" x="1619250" y="1219200"/>
          <p14:tracePt t="9902" x="1595438" y="1233488"/>
          <p14:tracePt t="9910" x="1571625" y="1252538"/>
          <p14:tracePt t="9918" x="1562100" y="1262063"/>
          <p14:tracePt t="9925" x="1543050" y="1276350"/>
          <p14:tracePt t="9934" x="1538288" y="1300163"/>
          <p14:tracePt t="9941" x="1538288" y="1309688"/>
          <p14:tracePt t="9950" x="1538288" y="1328738"/>
          <p14:tracePt t="9958" x="1538288" y="1347788"/>
          <p14:tracePt t="9966" x="1538288" y="1357313"/>
          <p14:tracePt t="9974" x="1538288" y="1371600"/>
          <p14:tracePt t="9982" x="1543050" y="1381125"/>
          <p14:tracePt t="9990" x="1552575" y="1395413"/>
          <p14:tracePt t="9998" x="1552575" y="1404938"/>
          <p14:tracePt t="10006" x="1557338" y="1428750"/>
          <p14:tracePt t="10013" x="1557338" y="1438275"/>
          <p14:tracePt t="10022" x="1557338" y="1447800"/>
          <p14:tracePt t="10030" x="1557338" y="1457325"/>
          <p14:tracePt t="10046" x="1557338" y="1466850"/>
          <p14:tracePt t="10062" x="1552575" y="1471613"/>
          <p14:tracePt t="10070" x="1547813" y="1476375"/>
          <p14:tracePt t="10078" x="1543050" y="1481138"/>
          <p14:tracePt t="10102" x="1538288" y="1485900"/>
          <p14:tracePt t="10118" x="1533525" y="1490663"/>
          <p14:tracePt t="10126" x="1528763" y="1490663"/>
          <p14:tracePt t="10134" x="1524000" y="1495425"/>
          <p14:tracePt t="10142" x="1519238" y="1500188"/>
          <p14:tracePt t="10165" x="1519238" y="1509713"/>
          <p14:tracePt t="10173" x="1519238" y="1514475"/>
          <p14:tracePt t="10182" x="1519238" y="1519238"/>
          <p14:tracePt t="10190" x="1519238" y="1528763"/>
          <p14:tracePt t="10198" x="1519238" y="1538288"/>
          <p14:tracePt t="10206" x="1533525" y="1557338"/>
          <p14:tracePt t="10214" x="1538288" y="1566863"/>
          <p14:tracePt t="10221" x="1538288" y="1571625"/>
          <p14:tracePt t="10230" x="1547813" y="1585913"/>
          <p14:tracePt t="10238" x="1552575" y="1590675"/>
          <p14:tracePt t="10246" x="1557338" y="1590675"/>
          <p14:tracePt t="10254" x="1557338" y="1600200"/>
          <p14:tracePt t="10262" x="1562100" y="1604963"/>
          <p14:tracePt t="10278" x="1571625" y="1614488"/>
          <p14:tracePt t="10285" x="1581150" y="1628775"/>
          <p14:tracePt t="10294" x="1585913" y="1633538"/>
          <p14:tracePt t="10302" x="1595438" y="1647825"/>
          <p14:tracePt t="10309" x="1604963" y="1666875"/>
          <p14:tracePt t="10318" x="1619250" y="1681163"/>
          <p14:tracePt t="10326" x="1628775" y="1690688"/>
          <p14:tracePt t="10334" x="1633538" y="1700213"/>
          <p14:tracePt t="10342" x="1638300" y="1709738"/>
          <p14:tracePt t="10350" x="1643063" y="1719263"/>
          <p14:tracePt t="10358" x="1652588" y="1728788"/>
          <p14:tracePt t="10373" x="1657350" y="1738313"/>
          <p14:tracePt t="10390" x="1662113" y="1757363"/>
          <p14:tracePt t="10414" x="1671638" y="1766888"/>
          <p14:tracePt t="10421" x="1676400" y="1776413"/>
          <p14:tracePt t="10430" x="1676400" y="1785938"/>
          <p14:tracePt t="10438" x="1685925" y="1804988"/>
          <p14:tracePt t="10446" x="1695450" y="1814513"/>
          <p14:tracePt t="10454" x="1700213" y="1819275"/>
          <p14:tracePt t="10462" x="1704975" y="1824038"/>
          <p14:tracePt t="10470" x="1719263" y="1838325"/>
          <p14:tracePt t="10477" x="1724025" y="1838325"/>
          <p14:tracePt t="10486" x="1728788" y="1838325"/>
          <p14:tracePt t="10494" x="1738313" y="1847850"/>
          <p14:tracePt t="10502" x="1752600" y="1852613"/>
          <p14:tracePt t="10510" x="1766888" y="1852613"/>
          <p14:tracePt t="10518" x="1790700" y="1852613"/>
          <p14:tracePt t="10526" x="1800225" y="1852613"/>
          <p14:tracePt t="10534" x="1809750" y="1852613"/>
          <p14:tracePt t="10542" x="1809750" y="1847850"/>
          <p14:tracePt t="10550" x="1809750" y="1843088"/>
          <p14:tracePt t="11046" x="1809750" y="1847850"/>
          <p14:tracePt t="11070" x="1809750" y="1852613"/>
          <p14:tracePt t="11078" x="1814513" y="1852613"/>
          <p14:tracePt t="11102" x="1819275" y="1852613"/>
          <p14:tracePt t="11126" x="1824038" y="1852613"/>
          <p14:tracePt t="11134" x="1833563" y="1852613"/>
          <p14:tracePt t="11165" x="1838325" y="1852613"/>
          <p14:tracePt t="11174" x="1843088" y="1847850"/>
          <p14:tracePt t="11198" x="1843088" y="1838325"/>
          <p14:tracePt t="11214" x="1843088" y="1828800"/>
          <p14:tracePt t="11222" x="1838325" y="1824038"/>
          <p14:tracePt t="11230" x="1838325" y="1809750"/>
          <p14:tracePt t="11238" x="1833563" y="1795463"/>
          <p14:tracePt t="11245" x="1824038" y="1776413"/>
          <p14:tracePt t="11254" x="1819275" y="1766888"/>
          <p14:tracePt t="11262" x="1809750" y="1757363"/>
          <p14:tracePt t="11270" x="1804988" y="1747838"/>
          <p14:tracePt t="11278" x="1800225" y="1728788"/>
          <p14:tracePt t="11286" x="1790700" y="1704975"/>
          <p14:tracePt t="11294" x="1785938" y="1695450"/>
          <p14:tracePt t="11302" x="1781175" y="1676400"/>
          <p14:tracePt t="11310" x="1766888" y="1662113"/>
          <p14:tracePt t="11318" x="1757363" y="1647825"/>
          <p14:tracePt t="11326" x="1752600" y="1628775"/>
          <p14:tracePt t="11334" x="1733550" y="1614488"/>
          <p14:tracePt t="11342" x="1724025" y="1595438"/>
          <p14:tracePt t="11350" x="1719263" y="1595438"/>
          <p14:tracePt t="11358" x="1709738" y="1585913"/>
          <p14:tracePt t="11366" x="1709738" y="1581150"/>
          <p14:tracePt t="11374" x="1704975" y="1576388"/>
          <p14:tracePt t="11381" x="1700213" y="1566863"/>
          <p14:tracePt t="11462" x="1695450" y="1566863"/>
          <p14:tracePt t="11478" x="1690688" y="1566863"/>
          <p14:tracePt t="11486" x="1685925" y="1566863"/>
          <p14:tracePt t="11494" x="1681163" y="1566863"/>
          <p14:tracePt t="11510" x="1676400" y="1566863"/>
          <p14:tracePt t="11518" x="1657350" y="1571625"/>
          <p14:tracePt t="11526" x="1652588" y="1576388"/>
          <p14:tracePt t="11542" x="1647825" y="1581150"/>
          <p14:tracePt t="11550" x="1643063" y="1585913"/>
          <p14:tracePt t="11558" x="1633538" y="1590675"/>
          <p14:tracePt t="11565" x="1628775" y="1595438"/>
          <p14:tracePt t="11574" x="1624013" y="1600200"/>
          <p14:tracePt t="11750" x="1628775" y="1600200"/>
          <p14:tracePt t="11758" x="1643063" y="1600200"/>
          <p14:tracePt t="11766" x="1666875" y="1600200"/>
          <p14:tracePt t="11774" x="1671638" y="1600200"/>
          <p14:tracePt t="11782" x="1690688" y="1600200"/>
          <p14:tracePt t="11790" x="1695450" y="1600200"/>
          <p14:tracePt t="11798" x="1700213" y="1600200"/>
          <p14:tracePt t="11806" x="1719263" y="1600200"/>
          <p14:tracePt t="11814" x="1724025" y="1600200"/>
          <p14:tracePt t="11822" x="1743075" y="1600200"/>
          <p14:tracePt t="11830" x="1757363" y="1600200"/>
          <p14:tracePt t="11838" x="1762125" y="1600200"/>
          <p14:tracePt t="11846" x="1776413" y="1595438"/>
          <p14:tracePt t="11862" x="1785938" y="1595438"/>
          <p14:tracePt t="11869" x="1790700" y="1595438"/>
          <p14:tracePt t="11878" x="1790700" y="1590675"/>
          <p14:tracePt t="11886" x="1795463" y="1590675"/>
          <p14:tracePt t="11894" x="1804988" y="1590675"/>
          <p14:tracePt t="11902" x="1809750" y="1590675"/>
          <p14:tracePt t="11910" x="1814513" y="1590675"/>
          <p14:tracePt t="11926" x="1824038" y="1590675"/>
          <p14:tracePt t="11949" x="1833563" y="1585913"/>
          <p14:tracePt t="11997" x="1838325" y="1585913"/>
          <p14:tracePt t="12014" x="1847850" y="1585913"/>
          <p14:tracePt t="12022" x="1852613" y="1585913"/>
          <p14:tracePt t="12110" x="1857375" y="1585913"/>
          <p14:tracePt t="12134" x="1862138" y="1585913"/>
          <p14:tracePt t="12758" x="1866900" y="1585913"/>
          <p14:tracePt t="12766" x="1871663" y="1585913"/>
          <p14:tracePt t="12774" x="1876425" y="1585913"/>
          <p14:tracePt t="12870" x="1881188" y="1585913"/>
          <p14:tracePt t="12878" x="1890713" y="1585913"/>
          <p14:tracePt t="12894" x="1900238" y="1576388"/>
          <p14:tracePt t="12902" x="1909763" y="1571625"/>
          <p14:tracePt t="12911" x="1928813" y="1571625"/>
          <p14:tracePt t="12918" x="1933575" y="1566863"/>
          <p14:tracePt t="12942" x="1933575" y="1562100"/>
          <p14:tracePt t="12949" x="1919288" y="1557338"/>
          <p14:tracePt t="12958" x="1919288" y="1552575"/>
          <p14:tracePt t="13350" x="1919288" y="1557338"/>
          <p14:tracePt t="13398" x="1919288" y="1562100"/>
          <p14:tracePt t="13405" x="1900238" y="1562100"/>
          <p14:tracePt t="13718" x="1905000" y="1571625"/>
          <p14:tracePt t="13734" x="1905000" y="1576388"/>
          <p14:tracePt t="13742" x="1909763" y="1581150"/>
          <p14:tracePt t="13750" x="1919288" y="1600200"/>
          <p14:tracePt t="13757" x="1924050" y="1604963"/>
          <p14:tracePt t="13790" x="1928813" y="1604963"/>
          <p14:tracePt t="13798" x="1938338" y="1604963"/>
          <p14:tracePt t="13805" x="1962150" y="1604963"/>
          <p14:tracePt t="13814" x="2000250" y="1604963"/>
          <p14:tracePt t="13822" x="2066925" y="1604963"/>
          <p14:tracePt t="13830" x="2147888" y="1604963"/>
          <p14:tracePt t="13838" x="2295525" y="1604963"/>
          <p14:tracePt t="13846" x="2509838" y="1604963"/>
          <p14:tracePt t="13854" x="2800350" y="1604963"/>
          <p14:tracePt t="13862" x="3167063" y="1604963"/>
          <p14:tracePt t="13870" x="3533775" y="1604963"/>
          <p14:tracePt t="13878" x="3938588" y="1604963"/>
          <p14:tracePt t="13886" x="4391025" y="1566863"/>
          <p14:tracePt t="13894" x="4881563" y="1490663"/>
          <p14:tracePt t="13902" x="5372100" y="1428750"/>
          <p14:tracePt t="13909" x="5881688" y="1400175"/>
          <p14:tracePt t="13918" x="6391275" y="1323975"/>
          <p14:tracePt t="13926" x="6848475" y="1252538"/>
          <p14:tracePt t="13934" x="7200900" y="1238250"/>
          <p14:tracePt t="13942" x="7491413" y="1238250"/>
          <p14:tracePt t="13949" x="7643813" y="1238250"/>
          <p14:tracePt t="13958" x="7720013" y="1238250"/>
          <p14:tracePt t="13966" x="7753350" y="1238250"/>
          <p14:tracePt t="13974" x="7758113" y="1238250"/>
          <p14:tracePt t="13998" x="7734300" y="1238250"/>
          <p14:tracePt t="14006" x="7705725" y="1238250"/>
          <p14:tracePt t="14014" x="7639050" y="1243013"/>
          <p14:tracePt t="14022" x="7610475" y="1243013"/>
          <p14:tracePt t="14030" x="7548563" y="1257300"/>
          <p14:tracePt t="14038" x="7491413" y="1257300"/>
          <p14:tracePt t="14045" x="7434263" y="1257300"/>
          <p14:tracePt t="14054" x="7358063" y="1257300"/>
          <p14:tracePt t="14061" x="7281863" y="1257300"/>
          <p14:tracePt t="14070" x="7200900" y="1257300"/>
          <p14:tracePt t="14078" x="7081838" y="1257300"/>
          <p14:tracePt t="14086" x="6996113" y="1262063"/>
          <p14:tracePt t="14094" x="6877050" y="1281113"/>
          <p14:tracePt t="14102" x="6757988" y="1281113"/>
          <p14:tracePt t="14110" x="6653213" y="1281113"/>
          <p14:tracePt t="14118" x="6538913" y="1281113"/>
          <p14:tracePt t="14126" x="6443663" y="1281113"/>
          <p14:tracePt t="14134" x="6338888" y="1281113"/>
          <p14:tracePt t="14142" x="6257925" y="1281113"/>
          <p14:tracePt t="14150" x="6162675" y="1281113"/>
          <p14:tracePt t="14157" x="6086475" y="1281113"/>
          <p14:tracePt t="14166" x="6005513" y="1295400"/>
          <p14:tracePt t="14174" x="5929313" y="1304925"/>
          <p14:tracePt t="14182" x="5881688" y="1309688"/>
          <p14:tracePt t="14190" x="5824538" y="1319213"/>
          <p14:tracePt t="14198" x="5776913" y="1319213"/>
          <p14:tracePt t="14206" x="5715000" y="1333500"/>
          <p14:tracePt t="14214" x="5676900" y="1338263"/>
          <p14:tracePt t="14222" x="5638800" y="1338263"/>
          <p14:tracePt t="14229" x="5595938" y="1347788"/>
          <p14:tracePt t="14238" x="5557838" y="1352550"/>
          <p14:tracePt t="14245" x="5510213" y="1352550"/>
          <p14:tracePt t="14254" x="5448300" y="1366838"/>
          <p14:tracePt t="14261" x="5391150" y="1366838"/>
          <p14:tracePt t="14270" x="5324475" y="1366838"/>
          <p14:tracePt t="14278" x="5248275" y="1366838"/>
          <p14:tracePt t="14285" x="5191125" y="1366838"/>
          <p14:tracePt t="14294" x="5124450" y="1376363"/>
          <p14:tracePt t="14301" x="5076825" y="1381125"/>
          <p14:tracePt t="14310" x="5048250" y="1381125"/>
          <p14:tracePt t="14318" x="5010150" y="1381125"/>
          <p14:tracePt t="14326" x="4976813" y="1381125"/>
          <p14:tracePt t="14334" x="4938713" y="1390650"/>
          <p14:tracePt t="14342" x="4914900" y="1400175"/>
          <p14:tracePt t="14349" x="4895850" y="1400175"/>
          <p14:tracePt t="14358" x="4881563" y="1404938"/>
          <p14:tracePt t="14365" x="4876800" y="1404938"/>
          <p14:tracePt t="14374" x="4857750" y="1404938"/>
          <p14:tracePt t="14382" x="4838700" y="1404938"/>
          <p14:tracePt t="14389" x="4824413" y="1409700"/>
          <p14:tracePt t="14398" x="4814888" y="1409700"/>
          <p14:tracePt t="14406" x="4805363" y="1409700"/>
          <p14:tracePt t="14414" x="4781550" y="1419225"/>
          <p14:tracePt t="14422" x="4767263" y="1419225"/>
          <p14:tracePt t="14430" x="4757738" y="1428750"/>
          <p14:tracePt t="14438" x="4743450" y="1428750"/>
          <p14:tracePt t="14445" x="4738688" y="1428750"/>
          <p14:tracePt t="14454" x="4733925" y="1428750"/>
          <p14:tracePt t="14462" x="4729163" y="1428750"/>
          <p14:tracePt t="14477" x="4724400" y="1433513"/>
          <p14:tracePt t="14485" x="4719638" y="1433513"/>
          <p14:tracePt t="14510" x="4714875" y="1433513"/>
          <p14:tracePt t="14526" x="4700588" y="1433513"/>
          <p14:tracePt t="14534" x="4691063" y="1433513"/>
          <p14:tracePt t="14542" x="4676775" y="1438275"/>
          <p14:tracePt t="14550" x="4657725" y="1443038"/>
          <p14:tracePt t="14558" x="4643438" y="1443038"/>
          <p14:tracePt t="14566" x="4633913" y="1452563"/>
          <p14:tracePt t="14574" x="4624388" y="1452563"/>
          <p14:tracePt t="14582" x="4619625" y="1452563"/>
          <p14:tracePt t="14589" x="4614863" y="1452563"/>
          <p14:tracePt t="14598" x="4610100" y="1452563"/>
          <p14:tracePt t="14614" x="4605338" y="1452563"/>
          <p14:tracePt t="14622" x="4600575" y="1452563"/>
          <p14:tracePt t="14629" x="4591050" y="1452563"/>
          <p14:tracePt t="14638" x="4586288" y="1447800"/>
          <p14:tracePt t="14646" x="4572000" y="1438275"/>
          <p14:tracePt t="14654" x="4567238" y="1428750"/>
          <p14:tracePt t="14662" x="4562475" y="1404938"/>
          <p14:tracePt t="14670" x="4552950" y="1395413"/>
          <p14:tracePt t="14678" x="4548188" y="1381125"/>
          <p14:tracePt t="14686" x="4548188" y="1362075"/>
          <p14:tracePt t="14694" x="4548188" y="1352550"/>
          <p14:tracePt t="14702" x="4538663" y="1328738"/>
          <p14:tracePt t="14710" x="4538663" y="1309688"/>
          <p14:tracePt t="14718" x="4538663" y="1290638"/>
          <p14:tracePt t="14725" x="4538663" y="1276350"/>
          <p14:tracePt t="14734" x="4538663" y="1257300"/>
          <p14:tracePt t="14742" x="4538663" y="1247775"/>
          <p14:tracePt t="14750" x="4538663" y="1228725"/>
          <p14:tracePt t="14757" x="4538663" y="1214438"/>
          <p14:tracePt t="14766" x="4538663" y="1200150"/>
          <p14:tracePt t="14774" x="4548188" y="1185863"/>
          <p14:tracePt t="14782" x="4552950" y="1176338"/>
          <p14:tracePt t="14790" x="4552950" y="1152525"/>
          <p14:tracePt t="14798" x="4557713" y="1143000"/>
          <p14:tracePt t="14806" x="4562475" y="1133475"/>
          <p14:tracePt t="14814" x="4572000" y="1119188"/>
          <p14:tracePt t="14822" x="4581525" y="1109663"/>
          <p14:tracePt t="14830" x="4600575" y="1095375"/>
          <p14:tracePt t="14838" x="4619625" y="1085850"/>
          <p14:tracePt t="14845" x="4638675" y="1081088"/>
          <p14:tracePt t="14854" x="4657725" y="1081088"/>
          <p14:tracePt t="14862" x="4686300" y="1066800"/>
          <p14:tracePt t="14870" x="4719638" y="1066800"/>
          <p14:tracePt t="14878" x="4748213" y="1062038"/>
          <p14:tracePt t="14886" x="4776788" y="1062038"/>
          <p14:tracePt t="14894" x="4800600" y="1062038"/>
          <p14:tracePt t="14902" x="4829175" y="1062038"/>
          <p14:tracePt t="14909" x="4848225" y="1062038"/>
          <p14:tracePt t="14918" x="4876800" y="1062038"/>
          <p14:tracePt t="14926" x="4891088" y="1062038"/>
          <p14:tracePt t="14934" x="4914900" y="1062038"/>
          <p14:tracePt t="14942" x="4933950" y="1062038"/>
          <p14:tracePt t="14950" x="4943475" y="1062038"/>
          <p14:tracePt t="14958" x="4967288" y="1062038"/>
          <p14:tracePt t="14966" x="4986338" y="1062038"/>
          <p14:tracePt t="14973" x="5000625" y="1066800"/>
          <p14:tracePt t="14982" x="5014913" y="1066800"/>
          <p14:tracePt t="14990" x="5024438" y="1071563"/>
          <p14:tracePt t="14998" x="5033963" y="1071563"/>
          <p14:tracePt t="15006" x="5043488" y="1076325"/>
          <p14:tracePt t="15014" x="5048250" y="1076325"/>
          <p14:tracePt t="15030" x="5057775" y="1076325"/>
          <p14:tracePt t="15038" x="5072063" y="1081088"/>
          <p14:tracePt t="15045" x="5081588" y="1085850"/>
          <p14:tracePt t="15054" x="5091113" y="1090613"/>
          <p14:tracePt t="15062" x="5110163" y="1095375"/>
          <p14:tracePt t="15070" x="5114925" y="1095375"/>
          <p14:tracePt t="15078" x="5129213" y="1109663"/>
          <p14:tracePt t="15085" x="5138738" y="1114425"/>
          <p14:tracePt t="15094" x="5153025" y="1123950"/>
          <p14:tracePt t="15102" x="5157788" y="1123950"/>
          <p14:tracePt t="15109" x="5167313" y="1133475"/>
          <p14:tracePt t="15118" x="5172075" y="1138238"/>
          <p14:tracePt t="15126" x="5176838" y="1143000"/>
          <p14:tracePt t="15134" x="5191125" y="1152525"/>
          <p14:tracePt t="15141" x="5191125" y="1162050"/>
          <p14:tracePt t="15150" x="5195888" y="1176338"/>
          <p14:tracePt t="15158" x="5205413" y="1200150"/>
          <p14:tracePt t="15165" x="5205413" y="1214438"/>
          <p14:tracePt t="15174" x="5214938" y="1238250"/>
          <p14:tracePt t="15182" x="5219700" y="1257300"/>
          <p14:tracePt t="15190" x="5219700" y="1276350"/>
          <p14:tracePt t="15198" x="5219700" y="1295400"/>
          <p14:tracePt t="15206" x="5219700" y="1319213"/>
          <p14:tracePt t="15214" x="5219700" y="1328738"/>
          <p14:tracePt t="15221" x="5219700" y="1347788"/>
          <p14:tracePt t="15230" x="5219700" y="1371600"/>
          <p14:tracePt t="15238" x="5214938" y="1400175"/>
          <p14:tracePt t="15246" x="5200650" y="1423988"/>
          <p14:tracePt t="15253" x="5181600" y="1447800"/>
          <p14:tracePt t="15262" x="5162550" y="1471613"/>
          <p14:tracePt t="15270" x="5133975" y="1509713"/>
          <p14:tracePt t="15278" x="5114925" y="1533525"/>
          <p14:tracePt t="15286" x="5100638" y="1547813"/>
          <p14:tracePt t="15294" x="5081588" y="1566863"/>
          <p14:tracePt t="15302" x="5067300" y="1571625"/>
          <p14:tracePt t="15310" x="5033963" y="1590675"/>
          <p14:tracePt t="15318" x="5005388" y="1600200"/>
          <p14:tracePt t="15326" x="4972050" y="1624013"/>
          <p14:tracePt t="15334" x="4929188" y="1628775"/>
          <p14:tracePt t="15342" x="4900613" y="1628775"/>
          <p14:tracePt t="15350" x="4862513" y="1628775"/>
          <p14:tracePt t="15358" x="4814888" y="1628775"/>
          <p14:tracePt t="15366" x="4786313" y="1628775"/>
          <p14:tracePt t="15374" x="4733925" y="1628775"/>
          <p14:tracePt t="15382" x="4676775" y="1619250"/>
          <p14:tracePt t="15390" x="4624388" y="1604963"/>
          <p14:tracePt t="15398" x="4567238" y="1581150"/>
          <p14:tracePt t="15405" x="4505325" y="1557338"/>
          <p14:tracePt t="15414" x="4457700" y="1538288"/>
          <p14:tracePt t="15422" x="4386263" y="1504950"/>
          <p14:tracePt t="15430" x="4324350" y="1462088"/>
          <p14:tracePt t="15438" x="4291013" y="1423988"/>
          <p14:tracePt t="15446" x="4252913" y="1381125"/>
          <p14:tracePt t="15454" x="4238625" y="1357313"/>
          <p14:tracePt t="15462" x="4219575" y="1314450"/>
          <p14:tracePt t="15469" x="4214813" y="1266825"/>
          <p14:tracePt t="15478" x="4205288" y="1233488"/>
          <p14:tracePt t="15485" x="4205288" y="1204913"/>
          <p14:tracePt t="15494" x="4205288" y="1166813"/>
          <p14:tracePt t="15502" x="4205288" y="1147763"/>
          <p14:tracePt t="15510" x="4214813" y="1123950"/>
          <p14:tracePt t="15518" x="4238625" y="1095375"/>
          <p14:tracePt t="15526" x="4271963" y="1062038"/>
          <p14:tracePt t="15533" x="4314825" y="1033463"/>
          <p14:tracePt t="15542" x="4376738" y="1009650"/>
          <p14:tracePt t="15550" x="4443413" y="995363"/>
          <p14:tracePt t="15558" x="4519613" y="985838"/>
          <p14:tracePt t="15566" x="4614863" y="981075"/>
          <p14:tracePt t="15574" x="4710113" y="981075"/>
          <p14:tracePt t="15582" x="4786313" y="981075"/>
          <p14:tracePt t="15589" x="4862513" y="981075"/>
          <p14:tracePt t="15598" x="4943475" y="1004888"/>
          <p14:tracePt t="15606" x="5010150" y="1047750"/>
          <p14:tracePt t="15614" x="5062538" y="1081088"/>
          <p14:tracePt t="15622" x="5110163" y="1119188"/>
          <p14:tracePt t="15630" x="5129213" y="1143000"/>
          <p14:tracePt t="15638" x="5138738" y="1166813"/>
          <p14:tracePt t="15646" x="5138738" y="1195388"/>
          <p14:tracePt t="15653" x="5138738" y="1214438"/>
          <p14:tracePt t="15662" x="5138738" y="1243013"/>
          <p14:tracePt t="15670" x="5138738" y="1257300"/>
          <p14:tracePt t="15678" x="5091113" y="1295400"/>
          <p14:tracePt t="15686" x="5038725" y="1328738"/>
          <p14:tracePt t="15694" x="4981575" y="1343025"/>
          <p14:tracePt t="15702" x="4905375" y="1347788"/>
          <p14:tracePt t="15710" x="4829175" y="1347788"/>
          <p14:tracePt t="15718" x="4743450" y="1347788"/>
          <p14:tracePt t="15725" x="4657725" y="1347788"/>
          <p14:tracePt t="15734" x="4581525" y="1347788"/>
          <p14:tracePt t="15741" x="4519613" y="1323975"/>
          <p14:tracePt t="15750" x="4467225" y="1295400"/>
          <p14:tracePt t="15758" x="4433888" y="1276350"/>
          <p14:tracePt t="15766" x="4410075" y="1247775"/>
          <p14:tracePt t="15774" x="4405313" y="1238250"/>
          <p14:tracePt t="15782" x="4400550" y="1223963"/>
          <p14:tracePt t="15789" x="4400550" y="1209675"/>
          <p14:tracePt t="15798" x="4400550" y="1204913"/>
          <p14:tracePt t="15806" x="4400550" y="1200150"/>
          <p14:tracePt t="15814" x="4405313" y="1195388"/>
          <p14:tracePt t="15822" x="4414838" y="1185863"/>
          <p14:tracePt t="15830" x="4419600" y="1185863"/>
          <p14:tracePt t="15837" x="4433888" y="1185863"/>
          <p14:tracePt t="15854" x="4438650" y="1185863"/>
          <p14:tracePt t="15861" x="4452938" y="1185863"/>
          <p14:tracePt t="15870" x="4462463" y="1185863"/>
          <p14:tracePt t="15878" x="4476750" y="1185863"/>
          <p14:tracePt t="15886" x="4481513" y="1185863"/>
          <p14:tracePt t="15894" x="4495800" y="1185863"/>
          <p14:tracePt t="15902" x="4500563" y="1185863"/>
          <p14:tracePt t="15910" x="4505325" y="1185863"/>
          <p14:tracePt t="15918" x="4510088" y="1185863"/>
          <p14:tracePt t="15926" x="4514850" y="1185863"/>
          <p14:tracePt t="15934" x="4519613" y="1185863"/>
          <p14:tracePt t="15942" x="4529138" y="1181100"/>
          <p14:tracePt t="15982" x="4524375" y="1171575"/>
          <p14:tracePt t="15990" x="4519613" y="1171575"/>
          <p14:tracePt t="16270" x="4524375" y="1171575"/>
          <p14:tracePt t="16278" x="4586288" y="1162050"/>
          <p14:tracePt t="16286" x="4624388" y="1157288"/>
          <p14:tracePt t="16294" x="4738688" y="1157288"/>
          <p14:tracePt t="16302" x="4933950" y="1157288"/>
          <p14:tracePt t="16310" x="5243513" y="1157288"/>
          <p14:tracePt t="16318" x="5629275" y="1157288"/>
          <p14:tracePt t="16326" x="6057900" y="1157288"/>
          <p14:tracePt t="16334" x="6538913" y="1157288"/>
          <p14:tracePt t="16342" x="7153275" y="1157288"/>
          <p14:tracePt t="16349" x="7753350" y="1157288"/>
          <p14:tracePt t="16358" x="8329613" y="1157288"/>
          <p14:tracePt t="16366" x="8872538" y="1157288"/>
          <p14:tracePt t="16374" x="9139238" y="1157288"/>
          <p14:tracePt t="16438" x="9115425" y="1157288"/>
          <p14:tracePt t="16446" x="9077325" y="1157288"/>
          <p14:tracePt t="16454" x="9020175" y="1157288"/>
          <p14:tracePt t="16462" x="8943975" y="1157288"/>
          <p14:tracePt t="16469" x="8867775" y="1147763"/>
          <p14:tracePt t="16478" x="8796338" y="1133475"/>
          <p14:tracePt t="16486" x="8739188" y="1119188"/>
          <p14:tracePt t="16495" x="8682038" y="1114425"/>
          <p14:tracePt t="16502" x="8634413" y="1114425"/>
          <p14:tracePt t="16509" x="8610600" y="1104900"/>
          <p14:tracePt t="16518" x="8572500" y="1104900"/>
          <p14:tracePt t="16526" x="8543925" y="1104900"/>
          <p14:tracePt t="16534" x="8510588" y="1104900"/>
          <p14:tracePt t="16542" x="8482013" y="1104900"/>
          <p14:tracePt t="16550" x="8462963" y="1104900"/>
          <p14:tracePt t="16558" x="8439150" y="1104900"/>
          <p14:tracePt t="16566" x="8429625" y="1104900"/>
          <p14:tracePt t="16574" x="8410575" y="1104900"/>
          <p14:tracePt t="16582" x="8382000" y="1104900"/>
          <p14:tracePt t="16590" x="8324850" y="1100138"/>
          <p14:tracePt t="16598" x="8272463" y="1085850"/>
          <p14:tracePt t="16606" x="8234363" y="1076325"/>
          <p14:tracePt t="16614" x="8167688" y="1076325"/>
          <p14:tracePt t="16622" x="8129588" y="1076325"/>
          <p14:tracePt t="16630" x="8062913" y="1076325"/>
          <p14:tracePt t="16638" x="8005763" y="1076325"/>
          <p14:tracePt t="16646" x="7948613" y="1076325"/>
          <p14:tracePt t="16654" x="7881938" y="1076325"/>
          <p14:tracePt t="16662" x="7815263" y="1076325"/>
          <p14:tracePt t="16669" x="7758113" y="1076325"/>
          <p14:tracePt t="16677" x="7691438" y="1076325"/>
          <p14:tracePt t="16686" x="7629525" y="1076325"/>
          <p14:tracePt t="16694" x="7581900" y="1076325"/>
          <p14:tracePt t="16702" x="7515225" y="1076325"/>
          <p14:tracePt t="16710" x="7458075" y="1076325"/>
          <p14:tracePt t="16718" x="7410450" y="1071563"/>
          <p14:tracePt t="16725" x="7372350" y="1066800"/>
          <p14:tracePt t="16734" x="7339013" y="1052513"/>
          <p14:tracePt t="16741" x="7315200" y="1047750"/>
          <p14:tracePt t="16749" x="7305675" y="1038225"/>
          <p14:tracePt t="16758" x="7291388" y="1023938"/>
          <p14:tracePt t="16765" x="7286625" y="1019175"/>
          <p14:tracePt t="16774" x="7281863" y="1019175"/>
          <p14:tracePt t="16782" x="7281863" y="1004888"/>
          <p14:tracePt t="16789" x="7281863" y="981075"/>
          <p14:tracePt t="16798" x="7267575" y="942975"/>
          <p14:tracePt t="16805" x="7262813" y="895350"/>
          <p14:tracePt t="16814" x="7253288" y="838200"/>
          <p14:tracePt t="16821" x="7253288" y="781050"/>
          <p14:tracePt t="16830" x="7248525" y="719138"/>
          <p14:tracePt t="16838" x="7248525" y="661988"/>
          <p14:tracePt t="16845" x="7248525" y="633413"/>
          <p14:tracePt t="16854" x="7248525" y="595313"/>
          <p14:tracePt t="16861" x="7248525" y="571500"/>
          <p14:tracePt t="16870" x="7267575" y="547688"/>
          <p14:tracePt t="16878" x="7286625" y="523875"/>
          <p14:tracePt t="16886" x="7310438" y="514350"/>
          <p14:tracePt t="16894" x="7324725" y="500063"/>
          <p14:tracePt t="16902" x="7362825" y="495300"/>
          <p14:tracePt t="16910" x="7381875" y="495300"/>
          <p14:tracePt t="16918" x="7419975" y="495300"/>
          <p14:tracePt t="16925" x="7467600" y="495300"/>
          <p14:tracePt t="16934" x="7505700" y="495300"/>
          <p14:tracePt t="16943" x="7553325" y="495300"/>
          <p14:tracePt t="16950" x="7600950" y="495300"/>
          <p14:tracePt t="16958" x="7643813" y="495300"/>
          <p14:tracePt t="16966" x="7672388" y="495300"/>
          <p14:tracePt t="16974" x="7691438" y="495300"/>
          <p14:tracePt t="16981" x="7710488" y="504825"/>
          <p14:tracePt t="16990" x="7710488" y="509588"/>
          <p14:tracePt t="16998" x="7724775" y="533400"/>
          <p14:tracePt t="17006" x="7739063" y="581025"/>
          <p14:tracePt t="17014" x="7739063" y="628650"/>
          <p14:tracePt t="17022" x="7739063" y="695325"/>
          <p14:tracePt t="17030" x="7739063" y="771525"/>
          <p14:tracePt t="17038" x="7739063" y="847725"/>
          <p14:tracePt t="17045" x="7739063" y="923925"/>
          <p14:tracePt t="17054" x="7739063" y="971550"/>
          <p14:tracePt t="17061" x="7720013" y="1023938"/>
          <p14:tracePt t="17070" x="7681913" y="1066800"/>
          <p14:tracePt t="17078" x="7667625" y="1081088"/>
          <p14:tracePt t="17086" x="7620000" y="1090613"/>
          <p14:tracePt t="17094" x="7577138" y="1104900"/>
          <p14:tracePt t="17102" x="7519988" y="1104900"/>
          <p14:tracePt t="17110" x="7443788" y="1104900"/>
          <p14:tracePt t="17118" x="7386638" y="1104900"/>
          <p14:tracePt t="17126" x="7329488" y="1100138"/>
          <p14:tracePt t="17134" x="7258050" y="1085850"/>
          <p14:tracePt t="17141" x="7200900" y="1062038"/>
          <p14:tracePt t="17150" x="7158038" y="1057275"/>
          <p14:tracePt t="17158" x="7105650" y="1028700"/>
          <p14:tracePt t="17165" x="7077075" y="1014413"/>
          <p14:tracePt t="17174" x="7053263" y="1004888"/>
          <p14:tracePt t="17181" x="7043738" y="990600"/>
          <p14:tracePt t="17189" x="7024688" y="966788"/>
          <p14:tracePt t="17198" x="7024688" y="952500"/>
          <p14:tracePt t="17205" x="7024688" y="942975"/>
          <p14:tracePt t="17214" x="7024688" y="928688"/>
          <p14:tracePt t="17222" x="7024688" y="919163"/>
          <p14:tracePt t="17230" x="7024688" y="914400"/>
          <p14:tracePt t="17238" x="7024688" y="909638"/>
          <p14:tracePt t="17246" x="7024688" y="895350"/>
          <p14:tracePt t="17254" x="7024688" y="876300"/>
          <p14:tracePt t="17694" x="7029450" y="876300"/>
          <p14:tracePt t="17710" x="7024688" y="881063"/>
          <p14:tracePt t="17718" x="7015163" y="881063"/>
          <p14:tracePt t="17726" x="6991350" y="885825"/>
          <p14:tracePt t="17734" x="6972300" y="885825"/>
          <p14:tracePt t="17742" x="6962775" y="885825"/>
          <p14:tracePt t="17750" x="6934200" y="885825"/>
          <p14:tracePt t="17758" x="6910388" y="885825"/>
          <p14:tracePt t="17766" x="6891338" y="885825"/>
          <p14:tracePt t="17774" x="6867525" y="885825"/>
          <p14:tracePt t="17782" x="6834188" y="885825"/>
          <p14:tracePt t="17790" x="6786563" y="885825"/>
          <p14:tracePt t="17798" x="6729413" y="885825"/>
          <p14:tracePt t="17806" x="6653213" y="885825"/>
          <p14:tracePt t="17814" x="6577013" y="885825"/>
          <p14:tracePt t="17822" x="6510338" y="885825"/>
          <p14:tracePt t="17830" x="6434138" y="885825"/>
          <p14:tracePt t="17838" x="6376988" y="885825"/>
          <p14:tracePt t="17846" x="6319838" y="885825"/>
          <p14:tracePt t="17854" x="6272213" y="885825"/>
          <p14:tracePt t="17861" x="6219825" y="881063"/>
          <p14:tracePt t="17869" x="6205538" y="871538"/>
          <p14:tracePt t="17878" x="6186488" y="866775"/>
          <p14:tracePt t="17885" x="6167438" y="862013"/>
          <p14:tracePt t="17894" x="6162675" y="857250"/>
          <p14:tracePt t="17902" x="6153150" y="847725"/>
          <p14:tracePt t="17910" x="6153150" y="842963"/>
          <p14:tracePt t="17918" x="6143625" y="838200"/>
          <p14:tracePt t="17934" x="6138863" y="838200"/>
          <p14:tracePt t="17942" x="6134100" y="838200"/>
          <p14:tracePt t="17950" x="6124575" y="828675"/>
          <p14:tracePt t="17958" x="6096000" y="819150"/>
          <p14:tracePt t="17966" x="6057900" y="819150"/>
          <p14:tracePt t="17974" x="6024563" y="814388"/>
          <p14:tracePt t="17982" x="5995988" y="814388"/>
          <p14:tracePt t="17990" x="5967413" y="809625"/>
          <p14:tracePt t="17998" x="5924550" y="795338"/>
          <p14:tracePt t="18006" x="5900738" y="795338"/>
          <p14:tracePt t="18014" x="5872163" y="790575"/>
          <p14:tracePt t="18022" x="5853113" y="790575"/>
          <p14:tracePt t="18030" x="5824538" y="781050"/>
          <p14:tracePt t="18038" x="5800725" y="776288"/>
          <p14:tracePt t="18046" x="5786438" y="776288"/>
          <p14:tracePt t="18054" x="5748338" y="766763"/>
          <p14:tracePt t="18062" x="5738813" y="766763"/>
          <p14:tracePt t="18070" x="5710238" y="766763"/>
          <p14:tracePt t="18078" x="5695950" y="762000"/>
          <p14:tracePt t="18086" x="5686425" y="762000"/>
          <p14:tracePt t="18094" x="5676900" y="757238"/>
          <p14:tracePt t="18102" x="5672138" y="757238"/>
          <p14:tracePt t="18110" x="5662613" y="752475"/>
          <p14:tracePt t="18118" x="5648325" y="738188"/>
          <p14:tracePt t="18126" x="5643563" y="733425"/>
          <p14:tracePt t="18134" x="5634038" y="733425"/>
          <p14:tracePt t="18142" x="5624513" y="728663"/>
          <p14:tracePt t="18150" x="5614988" y="728663"/>
          <p14:tracePt t="18158" x="5605463" y="723900"/>
          <p14:tracePt t="18166" x="5591175" y="714375"/>
          <p14:tracePt t="18174" x="5581650" y="709613"/>
          <p14:tracePt t="18182" x="5567363" y="700088"/>
          <p14:tracePt t="18189" x="5557838" y="695325"/>
          <p14:tracePt t="18198" x="5553075" y="690563"/>
          <p14:tracePt t="18206" x="5553075" y="681038"/>
          <p14:tracePt t="18222" x="5543550" y="666750"/>
          <p14:tracePt t="18238" x="5538788" y="657225"/>
          <p14:tracePt t="18262" x="5538788" y="652463"/>
          <p14:tracePt t="18294" x="5538788" y="647700"/>
          <p14:tracePt t="18326" x="5538788" y="642938"/>
          <p14:tracePt t="18334" x="5586413" y="642938"/>
          <p14:tracePt t="18342" x="5653088" y="642938"/>
          <p14:tracePt t="18349" x="5743575" y="642938"/>
          <p14:tracePt t="18358" x="5829300" y="642938"/>
          <p14:tracePt t="18366" x="5962650" y="642938"/>
          <p14:tracePt t="18374" x="6076950" y="642938"/>
          <p14:tracePt t="18381" x="6181725" y="638175"/>
          <p14:tracePt t="18390" x="6286500" y="628650"/>
          <p14:tracePt t="18398" x="6353175" y="619125"/>
          <p14:tracePt t="18406" x="6396038" y="604838"/>
          <p14:tracePt t="18413" x="6434138" y="600075"/>
          <p14:tracePt t="18430" x="6443663" y="600075"/>
          <p14:tracePt t="18438" x="6448425" y="600075"/>
          <p14:tracePt t="18454" x="6453188" y="595313"/>
          <p14:tracePt t="18534" x="6453188" y="600075"/>
          <p14:tracePt t="18542" x="6448425" y="614363"/>
          <p14:tracePt t="18550" x="6438900" y="623888"/>
          <p14:tracePt t="18558" x="6429375" y="633413"/>
          <p14:tracePt t="18566" x="6396038" y="657225"/>
          <p14:tracePt t="18574" x="6372225" y="671513"/>
          <p14:tracePt t="18582" x="6329363" y="700088"/>
          <p14:tracePt t="18590" x="6286500" y="728663"/>
          <p14:tracePt t="18597" x="6253163" y="757238"/>
          <p14:tracePt t="18606" x="6210300" y="800100"/>
          <p14:tracePt t="18614" x="6172200" y="862013"/>
          <p14:tracePt t="18622" x="6124575" y="942975"/>
          <p14:tracePt t="18630" x="6053138" y="1038225"/>
          <p14:tracePt t="18637" x="6015038" y="1114425"/>
          <p14:tracePt t="18646" x="5967413" y="1185863"/>
          <p14:tracePt t="18654" x="5919788" y="1238250"/>
          <p14:tracePt t="18662" x="5867400" y="1309688"/>
          <p14:tracePt t="18670" x="5843588" y="1343025"/>
          <p14:tracePt t="18678" x="5810250" y="1381125"/>
          <p14:tracePt t="18686" x="5795963" y="1395413"/>
          <p14:tracePt t="18694" x="5767388" y="1414463"/>
          <p14:tracePt t="18701" x="5757863" y="1414463"/>
          <p14:tracePt t="18710" x="5743575" y="1419225"/>
          <p14:tracePt t="18718" x="5734050" y="1423988"/>
          <p14:tracePt t="18726" x="5710238" y="1438275"/>
          <p14:tracePt t="18734" x="5705475" y="1438275"/>
          <p14:tracePt t="18742" x="5686425" y="1452563"/>
          <p14:tracePt t="18750" x="5653088" y="1471613"/>
          <p14:tracePt t="18758" x="5643563" y="1481138"/>
          <p14:tracePt t="18766" x="5619750" y="1490663"/>
          <p14:tracePt t="18774" x="5600700" y="1495425"/>
          <p14:tracePt t="18782" x="5567363" y="1509713"/>
          <p14:tracePt t="18789" x="5562600" y="1509713"/>
          <p14:tracePt t="18798" x="5538788" y="1519238"/>
          <p14:tracePt t="18806" x="5529263" y="1519238"/>
          <p14:tracePt t="18814" x="5510213" y="1519238"/>
          <p14:tracePt t="18822" x="5500688" y="1519238"/>
          <p14:tracePt t="18902" x="5495925" y="1519238"/>
          <p14:tracePt t="18909" x="5491163" y="1519238"/>
          <p14:tracePt t="19062" x="5486400" y="1519238"/>
          <p14:tracePt t="19110" x="5495925" y="1519238"/>
          <p14:tracePt t="19118" x="5538788" y="1519238"/>
          <p14:tracePt t="19126" x="5634038" y="1519238"/>
          <p14:tracePt t="19134" x="5738813" y="1519238"/>
          <p14:tracePt t="19142" x="5867400" y="1519238"/>
          <p14:tracePt t="19150" x="6043613" y="1519238"/>
          <p14:tracePt t="19158" x="6200775" y="1519238"/>
          <p14:tracePt t="19166" x="6300788" y="1519238"/>
          <p14:tracePt t="19174" x="6396038" y="1519238"/>
          <p14:tracePt t="19182" x="6462713" y="1519238"/>
          <p14:tracePt t="19189" x="6500813" y="1519238"/>
          <p14:tracePt t="19198" x="6524625" y="1519238"/>
          <p14:tracePt t="19206" x="6529388" y="1519238"/>
          <p14:tracePt t="19262" x="6534150" y="1519238"/>
          <p14:tracePt t="19414" x="6524625" y="1524000"/>
          <p14:tracePt t="19430" x="6515100" y="1528763"/>
          <p14:tracePt t="19438" x="6510338" y="1528763"/>
          <p14:tracePt t="19454" x="6505575" y="1528763"/>
          <p14:tracePt t="19517" x="6496050" y="1528763"/>
          <p14:tracePt t="19526" x="6477000" y="1504950"/>
          <p14:tracePt t="19534" x="6472238" y="1485900"/>
          <p14:tracePt t="19542" x="6438900" y="1457325"/>
          <p14:tracePt t="20014" x="6410325" y="1462088"/>
          <p14:tracePt t="20022" x="6281738" y="1509713"/>
          <p14:tracePt t="20030" x="6129338" y="1538288"/>
          <p14:tracePt t="20038" x="5943600" y="1571625"/>
          <p14:tracePt t="20046" x="5729288" y="1633538"/>
          <p14:tracePt t="20054" x="5514975" y="1690688"/>
          <p14:tracePt t="20062" x="5295900" y="1776413"/>
          <p14:tracePt t="20070" x="5067300" y="1838325"/>
          <p14:tracePt t="20077" x="4772025" y="1928813"/>
          <p14:tracePt t="20086" x="4567238" y="1966913"/>
          <p14:tracePt t="20094" x="4324350" y="2000250"/>
          <p14:tracePt t="20102" x="4110038" y="2000250"/>
          <p14:tracePt t="20113" x="3933825" y="2000250"/>
          <p14:tracePt t="20120" x="3719513" y="2000250"/>
          <p14:tracePt t="20127" x="3409950" y="2000250"/>
          <p14:tracePt t="20134" x="3157538" y="2000250"/>
          <p14:tracePt t="20142" x="2905125" y="2000250"/>
          <p14:tracePt t="20149" x="2652713" y="2000250"/>
          <p14:tracePt t="20158" x="2471738" y="2009775"/>
          <p14:tracePt t="20166" x="2305050" y="2043113"/>
          <p14:tracePt t="20174" x="2176463" y="2062163"/>
          <p14:tracePt t="20182" x="2019300" y="2114550"/>
          <p14:tracePt t="20190" x="1843088" y="2157413"/>
          <p14:tracePt t="20198" x="1628775" y="2228850"/>
          <p14:tracePt t="20205" x="1433513" y="2286000"/>
          <p14:tracePt t="20214" x="1271588" y="2352675"/>
          <p14:tracePt t="20222" x="1133475" y="2400300"/>
          <p14:tracePt t="20230" x="1028700" y="2438400"/>
          <p14:tracePt t="20238" x="909638" y="2471738"/>
          <p14:tracePt t="20246" x="814388" y="2495550"/>
          <p14:tracePt t="20254" x="747713" y="2519363"/>
          <p14:tracePt t="20262" x="685800" y="2528888"/>
          <p14:tracePt t="20270" x="647700" y="2547938"/>
          <p14:tracePt t="20278" x="614363" y="2547938"/>
          <p14:tracePt t="20286" x="585788" y="2547938"/>
          <p14:tracePt t="20294" x="566738" y="2552700"/>
          <p14:tracePt t="20302" x="533400" y="2552700"/>
          <p14:tracePt t="20310" x="495300" y="2562225"/>
          <p14:tracePt t="20318" x="466725" y="2562225"/>
          <p14:tracePt t="20326" x="438150" y="2562225"/>
          <p14:tracePt t="20334" x="414338" y="2562225"/>
          <p14:tracePt t="20342" x="400050" y="2562225"/>
          <p14:tracePt t="20350" x="385763" y="2562225"/>
          <p14:tracePt t="20357" x="381000" y="2562225"/>
          <p14:tracePt t="20374" x="376238" y="2562225"/>
          <p14:tracePt t="20382" x="357188" y="2547938"/>
          <p14:tracePt t="20390" x="347663" y="2538413"/>
          <p14:tracePt t="20398" x="333375" y="2528888"/>
          <p14:tracePt t="20405" x="309563" y="2509838"/>
          <p14:tracePt t="20414" x="266700" y="2481263"/>
          <p14:tracePt t="20422" x="233363" y="2462213"/>
          <p14:tracePt t="20430" x="200025" y="2433638"/>
          <p14:tracePt t="20438" x="157163" y="2405063"/>
          <p14:tracePt t="20446" x="104775" y="2371725"/>
          <p14:tracePt t="20453" x="42863" y="2328863"/>
          <p14:tracePt t="20462" x="0" y="2286000"/>
          <p14:tracePt t="20469" x="0" y="2247900"/>
          <p14:tracePt t="20478" x="0" y="2233613"/>
          <p14:tracePt t="20485" x="0" y="2200275"/>
          <p14:tracePt t="20494" x="0" y="2166938"/>
          <p14:tracePt t="20502" x="0" y="2147888"/>
          <p14:tracePt t="20510" x="0" y="2133600"/>
          <p14:tracePt t="20518" x="0" y="2119313"/>
          <p14:tracePt t="20526" x="14288" y="2095500"/>
          <p14:tracePt t="20534" x="38100" y="2076450"/>
          <p14:tracePt t="20542" x="71438" y="2057400"/>
          <p14:tracePt t="20550" x="114300" y="2043113"/>
          <p14:tracePt t="20558" x="166688" y="2019300"/>
          <p14:tracePt t="20565" x="204788" y="2005013"/>
          <p14:tracePt t="20574" x="247650" y="1976438"/>
          <p14:tracePt t="20582" x="300038" y="1957388"/>
          <p14:tracePt t="20589" x="333375" y="1933575"/>
          <p14:tracePt t="20598" x="366713" y="1909763"/>
          <p14:tracePt t="20606" x="404813" y="1881188"/>
          <p14:tracePt t="20614" x="447675" y="1843088"/>
          <p14:tracePt t="20621" x="500063" y="1814513"/>
          <p14:tracePt t="20630" x="557213" y="1785938"/>
          <p14:tracePt t="20638" x="619125" y="1752600"/>
          <p14:tracePt t="20646" x="695325" y="1728788"/>
          <p14:tracePt t="20654" x="776288" y="1724025"/>
          <p14:tracePt t="20662" x="866775" y="1724025"/>
          <p14:tracePt t="20670" x="971550" y="1724025"/>
          <p14:tracePt t="20678" x="1076325" y="1724025"/>
          <p14:tracePt t="20685" x="1181100" y="1724025"/>
          <p14:tracePt t="20694" x="1285875" y="1724025"/>
          <p14:tracePt t="20702" x="1400175" y="1724025"/>
          <p14:tracePt t="20709" x="1519238" y="1724025"/>
          <p14:tracePt t="20718" x="1619250" y="1724025"/>
          <p14:tracePt t="20726" x="1724025" y="1724025"/>
          <p14:tracePt t="20733" x="1828800" y="1724025"/>
          <p14:tracePt t="20742" x="1924050" y="1724025"/>
          <p14:tracePt t="20750" x="2009775" y="1724025"/>
          <p14:tracePt t="20758" x="2085975" y="1724025"/>
          <p14:tracePt t="20765" x="2166938" y="1724025"/>
          <p14:tracePt t="20774" x="2233613" y="1724025"/>
          <p14:tracePt t="20782" x="2300288" y="1724025"/>
          <p14:tracePt t="20789" x="2362200" y="1724025"/>
          <p14:tracePt t="20798" x="2409825" y="1724025"/>
          <p14:tracePt t="20806" x="2438400" y="1728788"/>
          <p14:tracePt t="20814" x="2471738" y="1738313"/>
          <p14:tracePt t="20822" x="2495550" y="1743075"/>
          <p14:tracePt t="20830" x="2514600" y="1747838"/>
          <p14:tracePt t="20837" x="2538413" y="1766888"/>
          <p14:tracePt t="20846" x="2562225" y="1776413"/>
          <p14:tracePt t="20854" x="2581275" y="1795463"/>
          <p14:tracePt t="20861" x="2590800" y="1804988"/>
          <p14:tracePt t="20869" x="2624138" y="1828800"/>
          <p14:tracePt t="20878" x="2657475" y="1847850"/>
          <p14:tracePt t="20886" x="2671763" y="1862138"/>
          <p14:tracePt t="20894" x="2700338" y="1881188"/>
          <p14:tracePt t="20902" x="2743200" y="1900238"/>
          <p14:tracePt t="20910" x="2786063" y="1919288"/>
          <p14:tracePt t="20918" x="2843213" y="1938338"/>
          <p14:tracePt t="20926" x="2890838" y="1966913"/>
          <p14:tracePt t="20934" x="2947988" y="1995488"/>
          <p14:tracePt t="20942" x="3000375" y="2024063"/>
          <p14:tracePt t="20950" x="3043238" y="2047875"/>
          <p14:tracePt t="20958" x="3076575" y="2066925"/>
          <p14:tracePt t="20966" x="3128963" y="2105025"/>
          <p14:tracePt t="20975" x="3171825" y="2124075"/>
          <p14:tracePt t="20982" x="3195638" y="2143125"/>
          <p14:tracePt t="20990" x="3228975" y="2162175"/>
          <p14:tracePt t="20998" x="3262313" y="2176463"/>
          <p14:tracePt t="21006" x="3305175" y="2205038"/>
          <p14:tracePt t="21014" x="3357563" y="2233613"/>
          <p14:tracePt t="21021" x="3381375" y="2247900"/>
          <p14:tracePt t="21030" x="3424238" y="2276475"/>
          <p14:tracePt t="21038" x="3438525" y="2286000"/>
          <p14:tracePt t="21046" x="3471863" y="2305050"/>
          <p14:tracePt t="21054" x="3486150" y="2314575"/>
          <p14:tracePt t="21062" x="3490913" y="2324100"/>
          <p14:tracePt t="21069" x="3495675" y="2328863"/>
          <p14:tracePt t="21078" x="3505200" y="2338388"/>
          <p14:tracePt t="21086" x="3505200" y="2347913"/>
          <p14:tracePt t="21094" x="3509963" y="2362200"/>
          <p14:tracePt t="21102" x="3509963" y="2371725"/>
          <p14:tracePt t="21109" x="3509963" y="2390775"/>
          <p14:tracePt t="21117" x="3509963" y="2409825"/>
          <p14:tracePt t="21126" x="3509963" y="2428875"/>
          <p14:tracePt t="21134" x="3495675" y="2462213"/>
          <p14:tracePt t="21141" x="3476625" y="2495550"/>
          <p14:tracePt t="21150" x="3457575" y="2519363"/>
          <p14:tracePt t="21158" x="3429000" y="2543175"/>
          <p14:tracePt t="21165" x="3395663" y="2581275"/>
          <p14:tracePt t="21174" x="3371850" y="2600325"/>
          <p14:tracePt t="21182" x="3309938" y="2628900"/>
          <p14:tracePt t="21190" x="3276600" y="2647950"/>
          <p14:tracePt t="21198" x="3243263" y="2667000"/>
          <p14:tracePt t="21206" x="3181350" y="2700338"/>
          <p14:tracePt t="21214" x="3133725" y="2719388"/>
          <p14:tracePt t="21222" x="3081338" y="2743200"/>
          <p14:tracePt t="21230" x="3028950" y="2771775"/>
          <p14:tracePt t="21238" x="2971800" y="2786063"/>
          <p14:tracePt t="21246" x="2928938" y="2809875"/>
          <p14:tracePt t="21254" x="2886075" y="2814638"/>
          <p14:tracePt t="21262" x="2857500" y="2819400"/>
          <p14:tracePt t="21270" x="2814638" y="2843213"/>
          <p14:tracePt t="21278" x="2781300" y="2847975"/>
          <p14:tracePt t="21286" x="2743200" y="2852738"/>
          <p14:tracePt t="21293" x="2719388" y="2867025"/>
          <p14:tracePt t="21302" x="2690813" y="2871788"/>
          <p14:tracePt t="21310" x="2657475" y="2881313"/>
          <p14:tracePt t="21318" x="2633663" y="2886075"/>
          <p14:tracePt t="21326" x="2605088" y="2886075"/>
          <p14:tracePt t="21334" x="2586038" y="2886075"/>
          <p14:tracePt t="21342" x="2557463" y="2886075"/>
          <p14:tracePt t="21349" x="2528888" y="2886075"/>
          <p14:tracePt t="21358" x="2495550" y="2886075"/>
          <p14:tracePt t="21366" x="2466975" y="2886075"/>
          <p14:tracePt t="21374" x="2428875" y="2886075"/>
          <p14:tracePt t="21382" x="2381250" y="2886075"/>
          <p14:tracePt t="21390" x="2333625" y="2886075"/>
          <p14:tracePt t="21398" x="2286000" y="2886075"/>
          <p14:tracePt t="21405" x="2228850" y="2886075"/>
          <p14:tracePt t="21414" x="2181225" y="2886075"/>
          <p14:tracePt t="21422" x="2133600" y="2886075"/>
          <p14:tracePt t="21430" x="2085975" y="2886075"/>
          <p14:tracePt t="21438" x="2024063" y="2886075"/>
          <p14:tracePt t="21445" x="1976438" y="2886075"/>
          <p14:tracePt t="21454" x="1909763" y="2886075"/>
          <p14:tracePt t="21462" x="1843088" y="2886075"/>
          <p14:tracePt t="21469" x="1804988" y="2886075"/>
          <p14:tracePt t="21478" x="1747838" y="2886075"/>
          <p14:tracePt t="21486" x="1690688" y="2886075"/>
          <p14:tracePt t="21494" x="1624013" y="2886075"/>
          <p14:tracePt t="21502" x="1557338" y="2886075"/>
          <p14:tracePt t="21509" x="1500188" y="2886075"/>
          <p14:tracePt t="21518" x="1443038" y="2886075"/>
          <p14:tracePt t="21526" x="1395413" y="2881313"/>
          <p14:tracePt t="21534" x="1347788" y="2881313"/>
          <p14:tracePt t="21542" x="1314450" y="2871788"/>
          <p14:tracePt t="21549" x="1276350" y="2862263"/>
          <p14:tracePt t="21558" x="1223963" y="2847975"/>
          <p14:tracePt t="21566" x="1195388" y="2843213"/>
          <p14:tracePt t="21574" x="1171575" y="2828925"/>
          <p14:tracePt t="21582" x="1138238" y="2824163"/>
          <p14:tracePt t="21590" x="1114425" y="2819400"/>
          <p14:tracePt t="21598" x="1095375" y="2819400"/>
          <p14:tracePt t="21606" x="1062038" y="2800350"/>
          <p14:tracePt t="21614" x="1023938" y="2795588"/>
          <p14:tracePt t="21622" x="1000125" y="2786063"/>
          <p14:tracePt t="21629" x="971550" y="2776538"/>
          <p14:tracePt t="21638" x="962025" y="2771775"/>
          <p14:tracePt t="21645" x="938213" y="2767013"/>
          <p14:tracePt t="21654" x="923925" y="2767013"/>
          <p14:tracePt t="21662" x="890588" y="2747963"/>
          <p14:tracePt t="21670" x="876300" y="2743200"/>
          <p14:tracePt t="21678" x="847725" y="2733675"/>
          <p14:tracePt t="21686" x="804863" y="2714625"/>
          <p14:tracePt t="21693" x="771525" y="2700338"/>
          <p14:tracePt t="21701" x="723900" y="2681288"/>
          <p14:tracePt t="21711" x="671513" y="2657475"/>
          <p14:tracePt t="21718" x="638175" y="2643188"/>
          <p14:tracePt t="21726" x="595313" y="2624138"/>
          <p14:tracePt t="21734" x="571500" y="2605088"/>
          <p14:tracePt t="21742" x="538163" y="2576513"/>
          <p14:tracePt t="21749" x="514350" y="2557463"/>
          <p14:tracePt t="21758" x="500063" y="2547938"/>
          <p14:tracePt t="21766" x="485775" y="2533650"/>
          <p14:tracePt t="21774" x="481013" y="2514600"/>
          <p14:tracePt t="21782" x="476250" y="2495550"/>
          <p14:tracePt t="21790" x="471488" y="2471738"/>
          <p14:tracePt t="21798" x="452438" y="2447925"/>
          <p14:tracePt t="21806" x="447675" y="2438400"/>
          <p14:tracePt t="21814" x="428625" y="2400300"/>
          <p14:tracePt t="21822" x="414338" y="2386013"/>
          <p14:tracePt t="21830" x="400050" y="2362200"/>
          <p14:tracePt t="21837" x="385763" y="2338388"/>
          <p14:tracePt t="21846" x="366713" y="2305050"/>
          <p14:tracePt t="21854" x="357188" y="2281238"/>
          <p14:tracePt t="21862" x="347663" y="2247900"/>
          <p14:tracePt t="21869" x="333375" y="2214563"/>
          <p14:tracePt t="21878" x="328613" y="2185988"/>
          <p14:tracePt t="21886" x="328613" y="2157413"/>
          <p14:tracePt t="21894" x="323850" y="2124075"/>
          <p14:tracePt t="21902" x="323850" y="2095500"/>
          <p14:tracePt t="21909" x="323850" y="2066925"/>
          <p14:tracePt t="21918" x="323850" y="2028825"/>
          <p14:tracePt t="21926" x="323850" y="1995488"/>
          <p14:tracePt t="21934" x="323850" y="1976438"/>
          <p14:tracePt t="21942" x="323850" y="1962150"/>
          <p14:tracePt t="21950" x="323850" y="1947863"/>
          <p14:tracePt t="21958" x="323850" y="1928813"/>
          <p14:tracePt t="21966" x="328613" y="1909763"/>
          <p14:tracePt t="21974" x="333375" y="1900238"/>
          <p14:tracePt t="21982" x="338138" y="1876425"/>
          <p14:tracePt t="21990" x="338138" y="1866900"/>
          <p14:tracePt t="21998" x="347663" y="1843088"/>
          <p14:tracePt t="22005" x="352425" y="1833563"/>
          <p14:tracePt t="22014" x="361950" y="1824038"/>
          <p14:tracePt t="22022" x="371475" y="1814513"/>
          <p14:tracePt t="22030" x="376238" y="1800225"/>
          <p14:tracePt t="22037" x="390525" y="1790700"/>
          <p14:tracePt t="22046" x="400050" y="1785938"/>
          <p14:tracePt t="22054" x="419100" y="1771650"/>
          <p14:tracePt t="22062" x="442913" y="1762125"/>
          <p14:tracePt t="22069" x="461963" y="1757363"/>
          <p14:tracePt t="22078" x="495300" y="1743075"/>
          <p14:tracePt t="22086" x="528638" y="1728788"/>
          <p14:tracePt t="22094" x="566738" y="1724025"/>
          <p14:tracePt t="22102" x="609600" y="1704975"/>
          <p14:tracePt t="22109" x="642938" y="1695450"/>
          <p14:tracePt t="22118" x="700088" y="1690688"/>
          <p14:tracePt t="22125" x="747713" y="1676400"/>
          <p14:tracePt t="22134" x="809625" y="1666875"/>
          <p14:tracePt t="22142" x="876300" y="1666875"/>
          <p14:tracePt t="22150" x="942975" y="1666875"/>
          <p14:tracePt t="22158" x="1009650" y="1666875"/>
          <p14:tracePt t="22166" x="1076325" y="1666875"/>
          <p14:tracePt t="22174" x="1138238" y="1666875"/>
          <p14:tracePt t="22182" x="1181100" y="1666875"/>
          <p14:tracePt t="22190" x="1209675" y="1666875"/>
          <p14:tracePt t="22198" x="1238250" y="1666875"/>
          <p14:tracePt t="22206" x="1257300" y="1666875"/>
          <p14:tracePt t="22214" x="1285875" y="1666875"/>
          <p14:tracePt t="22222" x="1319213" y="1666875"/>
          <p14:tracePt t="22230" x="1357313" y="1666875"/>
          <p14:tracePt t="22238" x="1395413" y="1666875"/>
          <p14:tracePt t="22245" x="1452563" y="1666875"/>
          <p14:tracePt t="22254" x="1519238" y="1666875"/>
          <p14:tracePt t="22262" x="1576388" y="1666875"/>
          <p14:tracePt t="22269" x="1643063" y="1666875"/>
          <p14:tracePt t="22278" x="1709738" y="1666875"/>
          <p14:tracePt t="22285" x="1757363" y="1666875"/>
          <p14:tracePt t="22294" x="1804988" y="1666875"/>
          <p14:tracePt t="22302" x="1843088" y="1666875"/>
          <p14:tracePt t="22310" x="1881188" y="1666875"/>
          <p14:tracePt t="22318" x="1914525" y="1666875"/>
          <p14:tracePt t="22326" x="1933575" y="1666875"/>
          <p14:tracePt t="22334" x="1962150" y="1666875"/>
          <p14:tracePt t="22342" x="2000250" y="1666875"/>
          <p14:tracePt t="22350" x="2043113" y="1676400"/>
          <p14:tracePt t="22358" x="2100263" y="1681163"/>
          <p14:tracePt t="22366" x="2162175" y="1704975"/>
          <p14:tracePt t="22374" x="2219325" y="1714500"/>
          <p14:tracePt t="22382" x="2276475" y="1719263"/>
          <p14:tracePt t="22390" x="2314575" y="1719263"/>
          <p14:tracePt t="22398" x="2347913" y="1724025"/>
          <p14:tracePt t="22406" x="2381250" y="1738313"/>
          <p14:tracePt t="22414" x="2409825" y="1743075"/>
          <p14:tracePt t="22422" x="2433638" y="1752600"/>
          <p14:tracePt t="22430" x="2447925" y="1752600"/>
          <p14:tracePt t="22438" x="2476500" y="1757363"/>
          <p14:tracePt t="22446" x="2500313" y="1757363"/>
          <p14:tracePt t="22454" x="2543175" y="1771650"/>
          <p14:tracePt t="22462" x="2590800" y="1776413"/>
          <p14:tracePt t="22470" x="2633663" y="1781175"/>
          <p14:tracePt t="22478" x="2686050" y="1804988"/>
          <p14:tracePt t="22486" x="2724150" y="1809750"/>
          <p14:tracePt t="22494" x="2752725" y="1819275"/>
          <p14:tracePt t="22502" x="2771775" y="1824038"/>
          <p14:tracePt t="22509" x="2795588" y="1833563"/>
          <p14:tracePt t="22518" x="2809875" y="1838325"/>
          <p14:tracePt t="22525" x="2819400" y="1843088"/>
          <p14:tracePt t="22534" x="2824163" y="1847850"/>
          <p14:tracePt t="22550" x="2838450" y="1862138"/>
          <p14:tracePt t="22566" x="2847975" y="1871663"/>
          <p14:tracePt t="22574" x="2852738" y="1881188"/>
          <p14:tracePt t="22590" x="2852738" y="1885950"/>
          <p14:tracePt t="22598" x="2862263" y="1895475"/>
          <p14:tracePt t="22606" x="2867025" y="1905000"/>
          <p14:tracePt t="22614" x="2871788" y="1914525"/>
          <p14:tracePt t="22630" x="2871788" y="1924050"/>
          <p14:tracePt t="22638" x="2876550" y="1933575"/>
          <p14:tracePt t="22646" x="2876550" y="1938338"/>
          <p14:tracePt t="22654" x="2876550" y="1952625"/>
          <p14:tracePt t="22662" x="2886075" y="1962150"/>
          <p14:tracePt t="22670" x="2890838" y="1966913"/>
          <p14:tracePt t="22678" x="2890838" y="1971675"/>
          <p14:tracePt t="22686" x="2895600" y="1981200"/>
          <p14:tracePt t="22702" x="2895600" y="1985963"/>
          <p14:tracePt t="22709" x="2900363" y="1995488"/>
          <p14:tracePt t="22718" x="2900363" y="2000250"/>
          <p14:tracePt t="22726" x="2909888" y="2014538"/>
          <p14:tracePt t="22734" x="2909888" y="2019300"/>
          <p14:tracePt t="22742" x="2909888" y="2024063"/>
          <p14:tracePt t="22749" x="2914650" y="2038350"/>
          <p14:tracePt t="22758" x="2914650" y="2043113"/>
          <p14:tracePt t="22765" x="2914650" y="2047875"/>
          <p14:tracePt t="22781" x="2919413" y="2052638"/>
          <p14:tracePt t="22790" x="2919413" y="2057400"/>
          <p14:tracePt t="22798" x="2919413" y="2066925"/>
          <p14:tracePt t="22814" x="2919413" y="2071688"/>
          <p14:tracePt t="22822" x="2919413" y="2081213"/>
          <p14:tracePt t="22838" x="2928938" y="2090738"/>
          <p14:tracePt t="22854" x="2928938" y="2109788"/>
          <p14:tracePt t="22862" x="2928938" y="2119313"/>
          <p14:tracePt t="22870" x="2933700" y="2128838"/>
          <p14:tracePt t="22886" x="2933700" y="2133600"/>
          <p14:tracePt t="22894" x="2933700" y="2147888"/>
          <p14:tracePt t="22902" x="2933700" y="2152650"/>
          <p14:tracePt t="22909" x="2938463" y="2157413"/>
          <p14:tracePt t="22925" x="2938463" y="2162175"/>
          <p14:tracePt t="22934" x="2938463" y="2171700"/>
          <p14:tracePt t="22958" x="2938463" y="2176463"/>
          <p14:tracePt t="22966" x="2938463" y="2181225"/>
          <p14:tracePt t="22974" x="2938463" y="2195513"/>
          <p14:tracePt t="22982" x="2938463" y="2200275"/>
          <p14:tracePt t="22990" x="2938463" y="2214563"/>
          <p14:tracePt t="22998" x="2938463" y="2224088"/>
          <p14:tracePt t="23014" x="2938463" y="2233613"/>
          <p14:tracePt t="23022" x="2938463" y="2238375"/>
          <p14:tracePt t="23030" x="2938463" y="2243138"/>
          <p14:tracePt t="23038" x="2938463" y="2247900"/>
          <p14:tracePt t="23045" x="2938463" y="2257425"/>
          <p14:tracePt t="23070" x="2938463" y="2266950"/>
          <p14:tracePt t="23094" x="2933700" y="2266950"/>
          <p14:tracePt t="23102" x="2933700" y="2271713"/>
          <p14:tracePt t="23110" x="2928938" y="2271713"/>
          <p14:tracePt t="23118" x="2919413" y="2271713"/>
          <p14:tracePt t="23126" x="2909888" y="2271713"/>
          <p14:tracePt t="23134" x="2895600" y="2276475"/>
          <p14:tracePt t="23142" x="2876550" y="2276475"/>
          <p14:tracePt t="23150" x="2857500" y="2276475"/>
          <p14:tracePt t="23158" x="2828925" y="2286000"/>
          <p14:tracePt t="23166" x="2795588" y="2286000"/>
          <p14:tracePt t="23174" x="2747963" y="2286000"/>
          <p14:tracePt t="23182" x="2700338" y="2286000"/>
          <p14:tracePt t="23189" x="2652713" y="2286000"/>
          <p14:tracePt t="23198" x="2586038" y="2286000"/>
          <p14:tracePt t="23206" x="2528888" y="2286000"/>
          <p14:tracePt t="23214" x="2481263" y="2286000"/>
          <p14:tracePt t="23222" x="2424113" y="2286000"/>
          <p14:tracePt t="23230" x="2376488" y="2286000"/>
          <p14:tracePt t="23238" x="2319338" y="2286000"/>
          <p14:tracePt t="23246" x="2271713" y="2286000"/>
          <p14:tracePt t="23254" x="2233613" y="2286000"/>
          <p14:tracePt t="23262" x="2185988" y="2286000"/>
          <p14:tracePt t="23270" x="2143125" y="2286000"/>
          <p14:tracePt t="23278" x="2124075" y="2286000"/>
          <p14:tracePt t="23286" x="2085975" y="2286000"/>
          <p14:tracePt t="23294" x="2066925" y="2286000"/>
          <p14:tracePt t="23301" x="2038350" y="2286000"/>
          <p14:tracePt t="23310" x="2009775" y="2286000"/>
          <p14:tracePt t="23318" x="1981200" y="2286000"/>
          <p14:tracePt t="23326" x="1962150" y="2286000"/>
          <p14:tracePt t="23334" x="1943100" y="2286000"/>
          <p14:tracePt t="23342" x="1919288" y="2286000"/>
          <p14:tracePt t="23350" x="1909763" y="2286000"/>
          <p14:tracePt t="23358" x="1895475" y="2286000"/>
          <p14:tracePt t="23366" x="1890713" y="2286000"/>
          <p14:tracePt t="23382" x="1881188" y="2286000"/>
          <p14:tracePt t="23390" x="1871663" y="2286000"/>
          <p14:tracePt t="23398" x="1866900" y="2286000"/>
          <p14:tracePt t="23406" x="1857375" y="2286000"/>
          <p14:tracePt t="23414" x="1843088" y="2286000"/>
          <p14:tracePt t="23422" x="1833563" y="2286000"/>
          <p14:tracePt t="23430" x="1824038" y="2286000"/>
          <p14:tracePt t="23438" x="1800225" y="2286000"/>
          <p14:tracePt t="23446" x="1795463" y="2286000"/>
          <p14:tracePt t="23454" x="1771650" y="2286000"/>
          <p14:tracePt t="23462" x="1752600" y="2286000"/>
          <p14:tracePt t="23469" x="1743075" y="2286000"/>
          <p14:tracePt t="23478" x="1724025" y="2286000"/>
          <p14:tracePt t="23494" x="1704975" y="2286000"/>
          <p14:tracePt t="23502" x="1700213" y="2286000"/>
          <p14:tracePt t="23509" x="1695450" y="2286000"/>
          <p14:tracePt t="23518" x="1685925" y="2286000"/>
          <p14:tracePt t="23526" x="1676400" y="2286000"/>
          <p14:tracePt t="23534" x="1662113" y="2286000"/>
          <p14:tracePt t="23542" x="1657350" y="2286000"/>
          <p14:tracePt t="23549" x="1638300" y="2286000"/>
          <p14:tracePt t="23558" x="1628775" y="2281238"/>
          <p14:tracePt t="23566" x="1624013" y="2281238"/>
          <p14:tracePt t="23573" x="1604963" y="2276475"/>
          <p14:tracePt t="23590" x="1600200" y="2276475"/>
          <p14:tracePt t="23598" x="1590675" y="2276475"/>
          <p14:tracePt t="23605" x="1585913" y="2276475"/>
          <p14:tracePt t="23614" x="1571625" y="2276475"/>
          <p14:tracePt t="23621" x="1566863" y="2276475"/>
          <p14:tracePt t="23630" x="1557338" y="2276475"/>
          <p14:tracePt t="23638" x="1543050" y="2276475"/>
          <p14:tracePt t="23646" x="1538288" y="2276475"/>
          <p14:tracePt t="23653" x="1524000" y="2276475"/>
          <p14:tracePt t="23662" x="1519238" y="2276475"/>
          <p14:tracePt t="23670" x="1500188" y="2276475"/>
          <p14:tracePt t="23686" x="1485900" y="2266950"/>
          <p14:tracePt t="23694" x="1481138" y="2266950"/>
          <p14:tracePt t="23702" x="1471613" y="2266950"/>
          <p14:tracePt t="23710" x="1466850" y="2266950"/>
          <p14:tracePt t="23718" x="1452563" y="2266950"/>
          <p14:tracePt t="23726" x="1443038" y="2262188"/>
          <p14:tracePt t="23734" x="1428750" y="2262188"/>
          <p14:tracePt t="23742" x="1419225" y="2262188"/>
          <p14:tracePt t="23749" x="1404938" y="2262188"/>
          <p14:tracePt t="23758" x="1381125" y="2262188"/>
          <p14:tracePt t="23766" x="1371600" y="2262188"/>
          <p14:tracePt t="23774" x="1357313" y="2262188"/>
          <p14:tracePt t="23782" x="1343025" y="2262188"/>
          <p14:tracePt t="23790" x="1328738" y="2262188"/>
          <p14:tracePt t="23798" x="1319213" y="2262188"/>
          <p14:tracePt t="23806" x="1295400" y="2262188"/>
          <p14:tracePt t="23814" x="1281113" y="2262188"/>
          <p14:tracePt t="23822" x="1271588" y="2262188"/>
          <p14:tracePt t="23830" x="1252538" y="2262188"/>
          <p14:tracePt t="23838" x="1243013" y="2262188"/>
          <p14:tracePt t="23846" x="1219200" y="2262188"/>
          <p14:tracePt t="23854" x="1200150" y="2262188"/>
          <p14:tracePt t="23862" x="1176338" y="2262188"/>
          <p14:tracePt t="23870" x="1157288" y="2262188"/>
          <p14:tracePt t="23878" x="1133475" y="2262188"/>
          <p14:tracePt t="23885" x="1114425" y="2262188"/>
          <p14:tracePt t="23894" x="1090613" y="2262188"/>
          <p14:tracePt t="23902" x="1062038" y="2262188"/>
          <p14:tracePt t="23910" x="1042988" y="2262188"/>
          <p14:tracePt t="23918" x="1019175" y="2262188"/>
          <p14:tracePt t="23926" x="1000125" y="2262188"/>
          <p14:tracePt t="23934" x="976313" y="2262188"/>
          <p14:tracePt t="23942" x="957263" y="2262188"/>
          <p14:tracePt t="23950" x="947738" y="2262188"/>
          <p14:tracePt t="23958" x="933450" y="2262188"/>
          <p14:tracePt t="23966" x="923925" y="2262188"/>
          <p14:tracePt t="23973" x="914400" y="2262188"/>
          <p14:tracePt t="23982" x="909638" y="2262188"/>
          <p14:tracePt t="23989" x="904875" y="2262188"/>
          <p14:tracePt t="24110" x="914400" y="2247900"/>
          <p14:tracePt t="24118" x="919163" y="2238375"/>
          <p14:tracePt t="24438" x="919163" y="2233613"/>
          <p14:tracePt t="24454" x="914400" y="2228850"/>
          <p14:tracePt t="24502" x="928688" y="2228850"/>
          <p14:tracePt t="24510" x="962025" y="2228850"/>
          <p14:tracePt t="24518" x="976313" y="2228850"/>
          <p14:tracePt t="24525" x="995363" y="2224088"/>
          <p14:tracePt t="24534" x="1004888" y="2214563"/>
          <p14:tracePt t="24543" x="1014413" y="2209800"/>
          <p14:tracePt t="24550" x="1019175" y="2205038"/>
          <p14:tracePt t="24558" x="1023938" y="2200275"/>
          <p14:tracePt t="24574" x="1028700" y="2195513"/>
          <p14:tracePt t="24582" x="1033463" y="2190750"/>
          <p14:tracePt t="24606" x="1033463" y="2181225"/>
          <p14:tracePt t="24622" x="1033463" y="2176463"/>
          <p14:tracePt t="24638" x="1033463" y="2166938"/>
          <p14:tracePt t="24654" x="1019175" y="2162175"/>
          <p14:tracePt t="24662" x="1009650" y="2162175"/>
          <p14:tracePt t="24670" x="1000125" y="2152650"/>
          <p14:tracePt t="24678" x="995363" y="2152650"/>
          <p14:tracePt t="24686" x="990600" y="2152650"/>
          <p14:tracePt t="24694" x="985838" y="2147888"/>
          <p14:tracePt t="24702" x="981075" y="2147888"/>
          <p14:tracePt t="24710" x="971550" y="2147888"/>
          <p14:tracePt t="24718" x="962025" y="2147888"/>
          <p14:tracePt t="24726" x="938213" y="2147888"/>
          <p14:tracePt t="24733" x="919163" y="2143125"/>
          <p14:tracePt t="24742" x="895350" y="2143125"/>
          <p14:tracePt t="24750" x="881063" y="2143125"/>
          <p14:tracePt t="24758" x="857250" y="2143125"/>
          <p14:tracePt t="24766" x="828675" y="2138363"/>
          <p14:tracePt t="24773" x="809625" y="2138363"/>
          <p14:tracePt t="24782" x="781050" y="2138363"/>
          <p14:tracePt t="24790" x="757238" y="2138363"/>
          <p14:tracePt t="24798" x="742950" y="2138363"/>
          <p14:tracePt t="24806" x="723900" y="2138363"/>
          <p14:tracePt t="24814" x="704850" y="2138363"/>
          <p14:tracePt t="24821" x="695325" y="2138363"/>
          <p14:tracePt t="24838" x="685800" y="2138363"/>
          <p14:tracePt t="24862" x="681038" y="2138363"/>
          <p14:tracePt t="24878" x="676275" y="2138363"/>
          <p14:tracePt t="24886" x="671513" y="2138363"/>
          <p14:tracePt t="24902" x="661988" y="2138363"/>
          <p14:tracePt t="24910" x="652463" y="2138363"/>
          <p14:tracePt t="24918" x="642938" y="2147888"/>
          <p14:tracePt t="24926" x="633413" y="2147888"/>
          <p14:tracePt t="24933" x="628650" y="2147888"/>
          <p14:tracePt t="24950" x="619125" y="2147888"/>
          <p14:tracePt t="24958" x="609600" y="2147888"/>
          <p14:tracePt t="24965" x="604838" y="2147888"/>
          <p14:tracePt t="24974" x="595313" y="2147888"/>
          <p14:tracePt t="24982" x="590550" y="2147888"/>
          <p14:tracePt t="25094" x="585788" y="2147888"/>
          <p14:tracePt t="25414" x="590550" y="2147888"/>
          <p14:tracePt t="25422" x="595313" y="2147888"/>
          <p14:tracePt t="25485" x="604838" y="2147888"/>
          <p14:tracePt t="25533" x="609600" y="2147888"/>
          <p14:tracePt t="25550" x="614363" y="2147888"/>
          <p14:tracePt t="25654" x="623888" y="2147888"/>
          <p14:tracePt t="25670" x="628650" y="2147888"/>
          <p14:tracePt t="25678" x="633413" y="2147888"/>
          <p14:tracePt t="25702" x="638175" y="2147888"/>
          <p14:tracePt t="25718" x="647700" y="2147888"/>
          <p14:tracePt t="25846" x="652463" y="2147888"/>
          <p14:tracePt t="25862" x="661988" y="2143125"/>
          <p14:tracePt t="25870" x="666750" y="2143125"/>
          <p14:tracePt t="25878" x="671513" y="2143125"/>
          <p14:tracePt t="25886" x="676275" y="2143125"/>
          <p14:tracePt t="25894" x="681038" y="2143125"/>
          <p14:tracePt t="25901" x="690563" y="2143125"/>
          <p14:tracePt t="25910" x="700088" y="2143125"/>
          <p14:tracePt t="25918" x="719138" y="2143125"/>
          <p14:tracePt t="25926" x="738188" y="2143125"/>
          <p14:tracePt t="25934" x="762000" y="2143125"/>
          <p14:tracePt t="25941" x="790575" y="2143125"/>
          <p14:tracePt t="25950" x="828675" y="2143125"/>
          <p14:tracePt t="25958" x="866775" y="2143125"/>
          <p14:tracePt t="25966" x="895350" y="2143125"/>
          <p14:tracePt t="25974" x="942975" y="2143125"/>
          <p14:tracePt t="25981" x="1000125" y="2143125"/>
          <p14:tracePt t="25989" x="1047750" y="2143125"/>
          <p14:tracePt t="25998" x="1104900" y="2143125"/>
          <p14:tracePt t="26006" x="1152525" y="2143125"/>
          <p14:tracePt t="26013" x="1209675" y="2143125"/>
          <p14:tracePt t="26022" x="1252538" y="2143125"/>
          <p14:tracePt t="26030" x="1309688" y="2143125"/>
          <p14:tracePt t="26038" x="1347788" y="2143125"/>
          <p14:tracePt t="26045" x="1385888" y="2143125"/>
          <p14:tracePt t="26054" x="1414463" y="2138363"/>
          <p14:tracePt t="26062" x="1438275" y="2124075"/>
          <p14:tracePt t="26070" x="1466850" y="2124075"/>
          <p14:tracePt t="26078" x="1500188" y="2124075"/>
          <p14:tracePt t="26086" x="1528763" y="2124075"/>
          <p14:tracePt t="26094" x="1547813" y="2124075"/>
          <p14:tracePt t="26102" x="1576388" y="2124075"/>
          <p14:tracePt t="26110" x="1595438" y="2124075"/>
          <p14:tracePt t="26118" x="1614488" y="2124075"/>
          <p14:tracePt t="26125" x="1643063" y="2124075"/>
          <p14:tracePt t="26134" x="1662113" y="2124075"/>
          <p14:tracePt t="26142" x="1685925" y="2124075"/>
          <p14:tracePt t="26150" x="1700213" y="2124075"/>
          <p14:tracePt t="26158" x="1724025" y="2124075"/>
          <p14:tracePt t="26166" x="1752600" y="2124075"/>
          <p14:tracePt t="26174" x="1790700" y="2124075"/>
          <p14:tracePt t="26182" x="1838325" y="2124075"/>
          <p14:tracePt t="26190" x="1895475" y="2124075"/>
          <p14:tracePt t="26198" x="1952625" y="2124075"/>
          <p14:tracePt t="26206" x="2028825" y="2124075"/>
          <p14:tracePt t="26214" x="2085975" y="2124075"/>
          <p14:tracePt t="26221" x="2152650" y="2124075"/>
          <p14:tracePt t="26230" x="2228850" y="2124075"/>
          <p14:tracePt t="26238" x="2295525" y="2124075"/>
          <p14:tracePt t="26246" x="2362200" y="2124075"/>
          <p14:tracePt t="26254" x="2419350" y="2124075"/>
          <p14:tracePt t="26262" x="2466975" y="2124075"/>
          <p14:tracePt t="26270" x="2505075" y="2128838"/>
          <p14:tracePt t="26278" x="2538413" y="2133600"/>
          <p14:tracePt t="26286" x="2547938" y="2138363"/>
          <p14:tracePt t="26294" x="2562225" y="2143125"/>
          <p14:tracePt t="26302" x="2566988" y="2147888"/>
          <p14:tracePt t="26318" x="2576513" y="2147888"/>
          <p14:tracePt t="26382" x="2581275" y="2152650"/>
          <p14:tracePt t="26430" x="2581275" y="2157413"/>
          <p14:tracePt t="26438" x="2576513" y="2162175"/>
          <p14:tracePt t="26446" x="2547938" y="2171700"/>
          <p14:tracePt t="26454" x="2528888" y="2171700"/>
          <p14:tracePt t="26461" x="2509838" y="2171700"/>
          <p14:tracePt t="26470" x="2495550" y="2171700"/>
          <p14:tracePt t="26478" x="2476500" y="2171700"/>
          <p14:tracePt t="26486" x="2462213" y="2176463"/>
          <p14:tracePt t="26494" x="2447925" y="2176463"/>
          <p14:tracePt t="26502" x="2424113" y="2176463"/>
          <p14:tracePt t="26510" x="2409825" y="2181225"/>
          <p14:tracePt t="26518" x="2390775" y="2181225"/>
          <p14:tracePt t="26526" x="2366963" y="2181225"/>
          <p14:tracePt t="26534" x="2347913" y="2181225"/>
          <p14:tracePt t="26542" x="2324100" y="2181225"/>
          <p14:tracePt t="26549" x="2309813" y="2181225"/>
          <p14:tracePt t="26557" x="2286000" y="2181225"/>
          <p14:tracePt t="26566" x="2271713" y="2181225"/>
          <p14:tracePt t="26574" x="2262188" y="2181225"/>
          <p14:tracePt t="26582" x="2262188" y="2185988"/>
          <p14:tracePt t="26598" x="2257425" y="2190750"/>
          <p14:tracePt t="26606" x="2257425" y="2195513"/>
          <p14:tracePt t="26614" x="2257425" y="2200275"/>
          <p14:tracePt t="26622" x="2257425" y="2214563"/>
          <p14:tracePt t="26629" x="2247900" y="2224088"/>
          <p14:tracePt t="26638" x="2233613" y="2247900"/>
          <p14:tracePt t="26646" x="2219325" y="2262188"/>
          <p14:tracePt t="26653" x="2195513" y="2295525"/>
          <p14:tracePt t="26662" x="2152650" y="2333625"/>
          <p14:tracePt t="26670" x="2119313" y="2357438"/>
          <p14:tracePt t="26678" x="2057400" y="2395538"/>
          <p14:tracePt t="26685" x="1981200" y="2438400"/>
          <p14:tracePt t="26694" x="1909763" y="2462213"/>
          <p14:tracePt t="26702" x="1843088" y="2481263"/>
          <p14:tracePt t="26710" x="1790700" y="2495550"/>
          <p14:tracePt t="26717" x="1738313" y="2514600"/>
          <p14:tracePt t="26726" x="1700213" y="2514600"/>
          <p14:tracePt t="26734" x="1662113" y="2519363"/>
          <p14:tracePt t="26742" x="1624013" y="2519363"/>
          <p14:tracePt t="26750" x="1566863" y="2519363"/>
          <p14:tracePt t="26758" x="1528763" y="2519363"/>
          <p14:tracePt t="26765" x="1485900" y="2519363"/>
          <p14:tracePt t="26774" x="1447800" y="2519363"/>
          <p14:tracePt t="26782" x="1409700" y="2519363"/>
          <p14:tracePt t="26790" x="1395413" y="2519363"/>
          <p14:tracePt t="26798" x="1381125" y="2519363"/>
          <p14:tracePt t="26806" x="1376363" y="2519363"/>
          <p14:tracePt t="26830" x="1371600" y="2519363"/>
          <p14:tracePt t="26862" x="1366838" y="2519363"/>
          <p14:tracePt t="26870" x="1362075" y="2509838"/>
          <p14:tracePt t="26878" x="1352550" y="2505075"/>
          <p14:tracePt t="26885" x="1347788" y="2500313"/>
          <p14:tracePt t="26894" x="1333500" y="2495550"/>
          <p14:tracePt t="26901" x="1328738" y="2495550"/>
          <p14:tracePt t="26909" x="1314450" y="2486025"/>
          <p14:tracePt t="26926" x="1309688" y="2481263"/>
          <p14:tracePt t="26942" x="1304925" y="2481263"/>
          <p14:tracePt t="26950" x="1295400" y="2476500"/>
          <p14:tracePt t="26958" x="1285875" y="2476500"/>
          <p14:tracePt t="26966" x="1281113" y="2476500"/>
          <p14:tracePt t="26974" x="1266825" y="2476500"/>
          <p14:tracePt t="26981" x="1262063" y="2476500"/>
          <p14:tracePt t="26990" x="1257300" y="2476500"/>
          <p14:tracePt t="26998" x="1247775" y="2476500"/>
          <p14:tracePt t="27070" x="1243013" y="2476500"/>
          <p14:tracePt t="27086" x="1238250" y="2471738"/>
          <p14:tracePt t="27102" x="1238250" y="2466975"/>
          <p14:tracePt t="27182" x="1233488" y="2462213"/>
          <p14:tracePt t="27325" x="1233488" y="2457450"/>
          <p14:tracePt t="27398" x="1233488" y="2452688"/>
          <p14:tracePt t="27414" x="1238250" y="2452688"/>
          <p14:tracePt t="27429" x="1243013" y="2452688"/>
          <p14:tracePt t="27438" x="1247775" y="2452688"/>
          <p14:tracePt t="27470" x="1252538" y="2447925"/>
          <p14:tracePt t="27485" x="1257300" y="2443163"/>
          <p14:tracePt t="27494" x="1262063" y="2443163"/>
          <p14:tracePt t="27502" x="1266825" y="2443163"/>
          <p14:tracePt t="27646" x="1271588" y="2443163"/>
          <p14:tracePt t="27661" x="1281113" y="2443163"/>
          <p14:tracePt t="27678" x="1285875" y="2443163"/>
          <p14:tracePt t="27694" x="1290638" y="2443163"/>
          <p14:tracePt t="27702" x="1300163" y="2443163"/>
          <p14:tracePt t="27710" x="1309688" y="2443163"/>
          <p14:tracePt t="27718" x="1314450" y="2443163"/>
          <p14:tracePt t="27726" x="1328738" y="2443163"/>
          <p14:tracePt t="27734" x="1338263" y="2443163"/>
          <p14:tracePt t="27742" x="1347788" y="2443163"/>
          <p14:tracePt t="27758" x="1352550" y="2443163"/>
          <p14:tracePt t="27765" x="1366838" y="2443163"/>
          <p14:tracePt t="27774" x="1376363" y="2443163"/>
          <p14:tracePt t="27782" x="1390650" y="2443163"/>
          <p14:tracePt t="27789" x="1400175" y="2443163"/>
          <p14:tracePt t="27798" x="1414463" y="2443163"/>
          <p14:tracePt t="27806" x="1433513" y="2443163"/>
          <p14:tracePt t="27814" x="1452563" y="2443163"/>
          <p14:tracePt t="27822" x="1481138" y="2443163"/>
          <p14:tracePt t="27830" x="1504950" y="2443163"/>
          <p14:tracePt t="27838" x="1509713" y="2443163"/>
          <p14:tracePt t="27846" x="1528763" y="2443163"/>
          <p14:tracePt t="27854" x="1538288" y="2443163"/>
          <p14:tracePt t="27862" x="1552575" y="2443163"/>
          <p14:tracePt t="27870" x="1557338" y="2443163"/>
          <p14:tracePt t="27894" x="1566863" y="2443163"/>
          <p14:tracePt t="27902" x="1571625" y="2443163"/>
          <p14:tracePt t="27910" x="1581150" y="2443163"/>
          <p14:tracePt t="27918" x="1595438" y="2443163"/>
          <p14:tracePt t="27926" x="1604963" y="2443163"/>
          <p14:tracePt t="27934" x="1628775" y="2443163"/>
          <p14:tracePt t="27942" x="1643063" y="2443163"/>
          <p14:tracePt t="27950" x="1657350" y="2443163"/>
          <p14:tracePt t="27958" x="1671638" y="2443163"/>
          <p14:tracePt t="27966" x="1695450" y="2443163"/>
          <p14:tracePt t="27974" x="1704975" y="2443163"/>
          <p14:tracePt t="27990" x="1714500" y="2443163"/>
          <p14:tracePt t="27998" x="1724025" y="2443163"/>
          <p14:tracePt t="28014" x="1738313" y="2443163"/>
          <p14:tracePt t="28030" x="1743075" y="2443163"/>
          <p14:tracePt t="28038" x="1752600" y="2443163"/>
          <p14:tracePt t="28046" x="1766888" y="2443163"/>
          <p14:tracePt t="28054" x="1776413" y="2443163"/>
          <p14:tracePt t="28062" x="1804988" y="2443163"/>
          <p14:tracePt t="28070" x="1833563" y="2443163"/>
          <p14:tracePt t="28078" x="1871663" y="2443163"/>
          <p14:tracePt t="28085" x="1924050" y="2443163"/>
          <p14:tracePt t="28094" x="1981200" y="2443163"/>
          <p14:tracePt t="28102" x="2028825" y="2443163"/>
          <p14:tracePt t="28110" x="2076450" y="2443163"/>
          <p14:tracePt t="28118" x="2124075" y="2443163"/>
          <p14:tracePt t="28126" x="2162175" y="2443163"/>
          <p14:tracePt t="28134" x="2185988" y="2447925"/>
          <p14:tracePt t="28142" x="2200275" y="2447925"/>
          <p14:tracePt t="28150" x="2214563" y="2447925"/>
          <p14:tracePt t="28158" x="2224088" y="2447925"/>
          <p14:tracePt t="28165" x="2243138" y="2447925"/>
          <p14:tracePt t="28174" x="2262188" y="2447925"/>
          <p14:tracePt t="28182" x="2271713" y="2447925"/>
          <p14:tracePt t="28190" x="2286000" y="2447925"/>
          <p14:tracePt t="28198" x="2295525" y="2447925"/>
          <p14:tracePt t="28206" x="2300288" y="2447925"/>
          <p14:tracePt t="28214" x="2309813" y="2447925"/>
          <p14:tracePt t="28222" x="2314575" y="2447925"/>
          <p14:tracePt t="28229" x="2319338" y="2447925"/>
          <p14:tracePt t="28238" x="2328863" y="2447925"/>
          <p14:tracePt t="28246" x="2333625" y="2447925"/>
          <p14:tracePt t="28285" x="2338388" y="2447925"/>
          <p14:tracePt t="28302" x="2343150" y="2447925"/>
          <p14:tracePt t="28310" x="2347913" y="2447925"/>
          <p14:tracePt t="28318" x="2352675" y="2447925"/>
          <p14:tracePt t="28326" x="2357438" y="2447925"/>
          <p14:tracePt t="28334" x="2376488" y="2447925"/>
          <p14:tracePt t="28341" x="2381250" y="2447925"/>
          <p14:tracePt t="28350" x="2386013" y="2447925"/>
          <p14:tracePt t="28358" x="2395538" y="2447925"/>
          <p14:tracePt t="28390" x="2400300" y="2447925"/>
          <p14:tracePt t="28422" x="2414588" y="2447925"/>
          <p14:tracePt t="28430" x="2419350" y="2447925"/>
          <p14:tracePt t="28438" x="2424113" y="2447925"/>
          <p14:tracePt t="28446" x="2428875" y="2447925"/>
          <p14:tracePt t="28454" x="2433638" y="2447925"/>
          <p14:tracePt t="28462" x="2438400" y="2447925"/>
          <p14:tracePt t="28525" x="2443163" y="2447925"/>
          <p14:tracePt t="28534" x="2447925" y="2447925"/>
          <p14:tracePt t="28542" x="2457450" y="2447925"/>
          <p14:tracePt t="28566" x="2462213" y="2447925"/>
          <p14:tracePt t="28645" x="2438400" y="2447925"/>
          <p14:tracePt t="28654" x="2376488" y="2390775"/>
          <p14:tracePt t="28662" x="2357438" y="2347913"/>
          <p14:tracePt t="28669" x="2343150" y="2324100"/>
          <p14:tracePt t="28966" x="2333625" y="2324100"/>
          <p14:tracePt t="28974" x="2305050" y="2319338"/>
          <p14:tracePt t="28982" x="2295525" y="2319338"/>
          <p14:tracePt t="28990" x="2271713" y="2338388"/>
          <p14:tracePt t="28999" x="2266950" y="2347913"/>
          <p14:tracePt t="29006" x="2252663" y="2366963"/>
          <p14:tracePt t="29014" x="2233613" y="2390775"/>
          <p14:tracePt t="29022" x="2190750" y="2395538"/>
          <p14:tracePt t="29030" x="2152650" y="2395538"/>
          <p14:tracePt t="29038" x="2133600" y="2395538"/>
          <p14:tracePt t="29046" x="2095500" y="2395538"/>
          <p14:tracePt t="29054" x="2057400" y="2395538"/>
          <p14:tracePt t="29062" x="2000250" y="2395538"/>
          <p14:tracePt t="29070" x="1943100" y="2395538"/>
          <p14:tracePt t="29078" x="1876425" y="2395538"/>
          <p14:tracePt t="29086" x="1800225" y="2395538"/>
          <p14:tracePt t="29093" x="1733550" y="2395538"/>
          <p14:tracePt t="29102" x="1685925" y="2395538"/>
          <p14:tracePt t="29110" x="1619250" y="2405063"/>
          <p14:tracePt t="29118" x="1581150" y="2405063"/>
          <p14:tracePt t="29126" x="1528763" y="2419350"/>
          <p14:tracePt t="29134" x="1514475" y="2424113"/>
          <p14:tracePt t="29142" x="1476375" y="2428875"/>
          <p14:tracePt t="29150" x="1462088" y="2428875"/>
          <p14:tracePt t="29158" x="1438275" y="2438400"/>
          <p14:tracePt t="29165" x="1423988" y="2443163"/>
          <p14:tracePt t="29174" x="1409700" y="2447925"/>
          <p14:tracePt t="29182" x="1381125" y="2447925"/>
          <p14:tracePt t="29190" x="1357313" y="2447925"/>
          <p14:tracePt t="29198" x="1338263" y="2447925"/>
          <p14:tracePt t="29206" x="1323975" y="2447925"/>
          <p14:tracePt t="29214" x="1300163" y="2447925"/>
          <p14:tracePt t="29222" x="1285875" y="2447925"/>
          <p14:tracePt t="29230" x="1271588" y="2452688"/>
          <p14:tracePt t="29238" x="1233488" y="2457450"/>
          <p14:tracePt t="29246" x="1195388" y="2457450"/>
          <p14:tracePt t="29254" x="1162050" y="2462213"/>
          <p14:tracePt t="29262" x="1123950" y="2476500"/>
          <p14:tracePt t="29269" x="1100138" y="2476500"/>
          <p14:tracePt t="29278" x="1057275" y="2490788"/>
          <p14:tracePt t="29286" x="1033463" y="2495550"/>
          <p14:tracePt t="29294" x="1009650" y="2514600"/>
          <p14:tracePt t="29302" x="990600" y="2519363"/>
          <p14:tracePt t="29310" x="971550" y="2524125"/>
          <p14:tracePt t="29318" x="962025" y="2524125"/>
          <p14:tracePt t="29326" x="938213" y="2538413"/>
          <p14:tracePt t="29334" x="928688" y="2538413"/>
          <p14:tracePt t="29342" x="914400" y="2538413"/>
          <p14:tracePt t="29350" x="895350" y="2538413"/>
          <p14:tracePt t="29358" x="866775" y="2538413"/>
          <p14:tracePt t="29366" x="842963" y="2538413"/>
          <p14:tracePt t="29374" x="823913" y="2538413"/>
          <p14:tracePt t="29381" x="804863" y="2543175"/>
          <p14:tracePt t="29389" x="776288" y="2547938"/>
          <p14:tracePt t="29398" x="757238" y="2547938"/>
          <p14:tracePt t="29406" x="723900" y="2552700"/>
          <p14:tracePt t="29422" x="709613" y="2552700"/>
          <p14:tracePt t="29430" x="690563" y="2566988"/>
          <p14:tracePt t="29446" x="681038" y="2566988"/>
          <p14:tracePt t="29462" x="676275" y="2566988"/>
          <p14:tracePt t="29494" x="666750" y="2566988"/>
          <p14:tracePt t="29510" x="661988" y="2566988"/>
          <p14:tracePt t="29670" x="657225" y="2566988"/>
          <p14:tracePt t="29678" x="638175" y="2566988"/>
          <p14:tracePt t="29686" x="609600" y="2566988"/>
          <p14:tracePt t="29694" x="590550" y="2566988"/>
          <p14:tracePt t="29702" x="576263" y="2566988"/>
          <p14:tracePt t="29710" x="557213" y="2566988"/>
          <p14:tracePt t="29718" x="552450" y="2566988"/>
          <p14:tracePt t="29726" x="542925" y="2566988"/>
          <p14:tracePt t="29774" x="552450" y="2566988"/>
          <p14:tracePt t="29782" x="566738" y="2576513"/>
          <p14:tracePt t="29790" x="595313" y="2581275"/>
          <p14:tracePt t="29798" x="619125" y="2581275"/>
          <p14:tracePt t="29806" x="661988" y="2595563"/>
          <p14:tracePt t="29814" x="700088" y="2595563"/>
          <p14:tracePt t="29821" x="752475" y="2600325"/>
          <p14:tracePt t="29830" x="809625" y="2600325"/>
          <p14:tracePt t="29838" x="866775" y="2600325"/>
          <p14:tracePt t="29846" x="942975" y="2600325"/>
          <p14:tracePt t="29854" x="1019175" y="2600325"/>
          <p14:tracePt t="29862" x="1119188" y="2600325"/>
          <p14:tracePt t="29870" x="1200150" y="2609850"/>
          <p14:tracePt t="29878" x="1276350" y="2614613"/>
          <p14:tracePt t="29885" x="1343025" y="2628900"/>
          <p14:tracePt t="29894" x="1400175" y="2638425"/>
          <p14:tracePt t="29902" x="1466850" y="2638425"/>
          <p14:tracePt t="29910" x="1543050" y="2638425"/>
          <p14:tracePt t="29918" x="1619250" y="2638425"/>
          <p14:tracePt t="29926" x="1695450" y="2638425"/>
          <p14:tracePt t="29934" x="1781175" y="2638425"/>
          <p14:tracePt t="29942" x="1885950" y="2638425"/>
          <p14:tracePt t="29950" x="2028825" y="2638425"/>
          <p14:tracePt t="29957" x="2147888" y="2638425"/>
          <p14:tracePt t="29966" x="2281238" y="2638425"/>
          <p14:tracePt t="29974" x="2419350" y="2638425"/>
          <p14:tracePt t="29982" x="2557463" y="2638425"/>
          <p14:tracePt t="29990" x="2676525" y="2638425"/>
          <p14:tracePt t="29998" x="2762250" y="2638425"/>
          <p14:tracePt t="30006" x="2838450" y="2638425"/>
          <p14:tracePt t="30014" x="2886075" y="2638425"/>
          <p14:tracePt t="30022" x="2943225" y="2638425"/>
          <p14:tracePt t="30030" x="2981325" y="2638425"/>
          <p14:tracePt t="30037" x="3009900" y="2643188"/>
          <p14:tracePt t="30070" x="3014663" y="2647950"/>
          <p14:tracePt t="30085" x="3014663" y="2652713"/>
          <p14:tracePt t="30094" x="3005138" y="2662238"/>
          <p14:tracePt t="30101" x="2962275" y="2676525"/>
          <p14:tracePt t="30110" x="2909888" y="2690813"/>
          <p14:tracePt t="30118" x="2833688" y="2695575"/>
          <p14:tracePt t="30126" x="2757488" y="2705100"/>
          <p14:tracePt t="30134" x="2671763" y="2709863"/>
          <p14:tracePt t="30142" x="2552700" y="2728913"/>
          <p14:tracePt t="30149" x="2414588" y="2728913"/>
          <p14:tracePt t="30157" x="2276475" y="2728913"/>
          <p14:tracePt t="30166" x="2119313" y="2728913"/>
          <p14:tracePt t="30174" x="1962150" y="2728913"/>
          <p14:tracePt t="30182" x="1809750" y="2728913"/>
          <p14:tracePt t="30189" x="1690688" y="2728913"/>
          <p14:tracePt t="30198" x="1552575" y="2728913"/>
          <p14:tracePt t="30206" x="1447800" y="2728913"/>
          <p14:tracePt t="30214" x="1362075" y="2738438"/>
          <p14:tracePt t="30222" x="1285875" y="2738438"/>
          <p14:tracePt t="30229" x="1209675" y="2743200"/>
          <p14:tracePt t="30237" x="1143000" y="2743200"/>
          <p14:tracePt t="30246" x="1095375" y="2743200"/>
          <p14:tracePt t="30254" x="1047750" y="2743200"/>
          <p14:tracePt t="30262" x="1019175" y="2743200"/>
          <p14:tracePt t="30269" x="990600" y="2743200"/>
          <p14:tracePt t="30278" x="957263" y="2743200"/>
          <p14:tracePt t="30286" x="909638" y="2743200"/>
          <p14:tracePt t="30294" x="881063" y="2743200"/>
          <p14:tracePt t="30302" x="842963" y="2743200"/>
          <p14:tracePt t="30310" x="790575" y="2733675"/>
          <p14:tracePt t="30318" x="762000" y="2733675"/>
          <p14:tracePt t="30326" x="747713" y="2733675"/>
          <p14:tracePt t="30334" x="728663" y="2733675"/>
          <p14:tracePt t="30382" x="785813" y="2733675"/>
          <p14:tracePt t="30389" x="900113" y="2733675"/>
          <p14:tracePt t="30398" x="1019175" y="2733675"/>
          <p14:tracePt t="30406" x="1133475" y="2733675"/>
          <p14:tracePt t="30414" x="1347788" y="2733675"/>
          <p14:tracePt t="30421" x="1524000" y="2733675"/>
          <p14:tracePt t="30430" x="1738313" y="2733675"/>
          <p14:tracePt t="30438" x="1876425" y="2733675"/>
          <p14:tracePt t="30446" x="1981200" y="2733675"/>
          <p14:tracePt t="30454" x="2028825" y="2733675"/>
          <p14:tracePt t="30462" x="2047875" y="2733675"/>
          <p14:tracePt t="30470" x="2057400" y="2728913"/>
          <p14:tracePt t="30598" x="2057400" y="2724150"/>
          <p14:tracePt t="30605" x="2043113" y="2709863"/>
          <p14:tracePt t="30614" x="1976438" y="2695575"/>
          <p14:tracePt t="30622" x="1866900" y="2671763"/>
          <p14:tracePt t="30629" x="1804988" y="2633663"/>
          <p14:tracePt t="30638" x="1804988" y="2628900"/>
          <p14:tracePt t="30958" x="1795463" y="2628900"/>
          <p14:tracePt t="30966" x="1771650" y="2638425"/>
          <p14:tracePt t="30973" x="1738313" y="2676525"/>
          <p14:tracePt t="30982" x="1719263" y="2700338"/>
          <p14:tracePt t="31007" x="1714500" y="2705100"/>
          <p14:tracePt t="31014" x="1709738" y="2724150"/>
          <p14:tracePt t="31021" x="1709738" y="2752725"/>
          <p14:tracePt t="31029" x="1695450" y="2790825"/>
          <p14:tracePt t="31038" x="1681163" y="2843213"/>
          <p14:tracePt t="31049" x="1666875" y="2886075"/>
          <p14:tracePt t="31056" x="1643063" y="2952750"/>
          <p14:tracePt t="31063" x="1628775" y="3005138"/>
          <p14:tracePt t="31070" x="1604963" y="3071813"/>
          <p14:tracePt t="31078" x="1590675" y="3133725"/>
          <p14:tracePt t="31085" x="1562100" y="3181350"/>
          <p14:tracePt t="31094" x="1533525" y="3224213"/>
          <p14:tracePt t="31102" x="1519238" y="3257550"/>
          <p14:tracePt t="31110" x="1504950" y="3276600"/>
          <p14:tracePt t="31118" x="1495425" y="3290888"/>
          <p14:tracePt t="31126" x="1466850" y="3324225"/>
          <p14:tracePt t="31134" x="1443038" y="3333750"/>
          <p14:tracePt t="31142" x="1423988" y="3348038"/>
          <p14:tracePt t="31150" x="1409700" y="3352800"/>
          <p14:tracePt t="31158" x="1390650" y="3357563"/>
          <p14:tracePt t="31166" x="1366838" y="3367088"/>
          <p14:tracePt t="31174" x="1357313" y="3371850"/>
          <p14:tracePt t="31182" x="1328738" y="3371850"/>
          <p14:tracePt t="31190" x="1314450" y="3376613"/>
          <p14:tracePt t="31198" x="1290638" y="3376613"/>
          <p14:tracePt t="31206" x="1281113" y="3376613"/>
          <p14:tracePt t="31214" x="1262063" y="3376613"/>
          <p14:tracePt t="31222" x="1252538" y="3376613"/>
          <p14:tracePt t="31230" x="1228725" y="3376613"/>
          <p14:tracePt t="31237" x="1209675" y="3376613"/>
          <p14:tracePt t="31246" x="1185863" y="3376613"/>
          <p14:tracePt t="31254" x="1171575" y="3376613"/>
          <p14:tracePt t="31262" x="1143000" y="3376613"/>
          <p14:tracePt t="31270" x="1109663" y="3371850"/>
          <p14:tracePt t="31278" x="1090613" y="3367088"/>
          <p14:tracePt t="31286" x="1066800" y="3357563"/>
          <p14:tracePt t="31294" x="1014413" y="3328988"/>
          <p14:tracePt t="31302" x="981075" y="3314700"/>
          <p14:tracePt t="31309" x="942975" y="3305175"/>
          <p14:tracePt t="31318" x="900113" y="3295650"/>
          <p14:tracePt t="31326" x="871538" y="3290888"/>
          <p14:tracePt t="31334" x="862013" y="3286125"/>
          <p14:tracePt t="31342" x="842963" y="3276600"/>
          <p14:tracePt t="31350" x="833438" y="3271838"/>
          <p14:tracePt t="31366" x="823913" y="3271838"/>
          <p14:tracePt t="31374" x="819150" y="3267075"/>
          <p14:tracePt t="31397" x="814388" y="3267075"/>
          <p14:tracePt t="31406" x="809625" y="3267075"/>
          <p14:tracePt t="31414" x="795338" y="3267075"/>
          <p14:tracePt t="31422" x="776288" y="3267075"/>
          <p14:tracePt t="31430" x="766763" y="3267075"/>
          <p14:tracePt t="31438" x="752475" y="3267075"/>
          <p14:tracePt t="31446" x="742950" y="3267075"/>
          <p14:tracePt t="31454" x="728663" y="3267075"/>
          <p14:tracePt t="31461" x="719138" y="3267075"/>
          <p14:tracePt t="31470" x="700088" y="3267075"/>
          <p14:tracePt t="31486" x="690563" y="3267075"/>
          <p14:tracePt t="31502" x="681038" y="3267075"/>
          <p14:tracePt t="31518" x="676275" y="3267075"/>
          <p14:tracePt t="31534" x="671513" y="3267075"/>
          <p14:tracePt t="31542" x="666750" y="3267075"/>
          <p14:tracePt t="31550" x="661988" y="3267075"/>
          <p14:tracePt t="31558" x="652463" y="3267075"/>
          <p14:tracePt t="31566" x="647700" y="3267075"/>
          <p14:tracePt t="31574" x="638175" y="3267075"/>
          <p14:tracePt t="31582" x="633413" y="3267075"/>
          <p14:tracePt t="31590" x="628650" y="3267075"/>
          <p14:tracePt t="31894" x="623888" y="3267075"/>
          <p14:tracePt t="31910" x="619125" y="3267075"/>
          <p14:tracePt t="31918" x="604838" y="3271838"/>
          <p14:tracePt t="31950" x="604838" y="3276600"/>
          <p14:tracePt t="32214" x="609600" y="3276600"/>
          <p14:tracePt t="32222" x="614363" y="3276600"/>
          <p14:tracePt t="32230" x="623888" y="3276600"/>
          <p14:tracePt t="32238" x="628650" y="3276600"/>
          <p14:tracePt t="32261" x="642938" y="3276600"/>
          <p14:tracePt t="32270" x="647700" y="3281363"/>
          <p14:tracePt t="32286" x="652463" y="3281363"/>
          <p14:tracePt t="32294" x="657225" y="3281363"/>
          <p14:tracePt t="32302" x="666750" y="3281363"/>
          <p14:tracePt t="32310" x="671513" y="3281363"/>
          <p14:tracePt t="32334" x="676275" y="3281363"/>
          <p14:tracePt t="32350" x="685800" y="3281363"/>
          <p14:tracePt t="32366" x="690563" y="3281363"/>
          <p14:tracePt t="32381" x="695325" y="3281363"/>
          <p14:tracePt t="32390" x="700088" y="3281363"/>
          <p14:tracePt t="32398" x="714375" y="3281363"/>
          <p14:tracePt t="32406" x="719138" y="3281363"/>
          <p14:tracePt t="32414" x="738188" y="3281363"/>
          <p14:tracePt t="32422" x="747713" y="3281363"/>
          <p14:tracePt t="32429" x="762000" y="3281363"/>
          <p14:tracePt t="32438" x="771525" y="3281363"/>
          <p14:tracePt t="32446" x="781050" y="3281363"/>
          <p14:tracePt t="32462" x="785813" y="3281363"/>
          <p14:tracePt t="32470" x="790575" y="3281363"/>
          <p14:tracePt t="32478" x="800100" y="3281363"/>
          <p14:tracePt t="32486" x="814388" y="3281363"/>
          <p14:tracePt t="32494" x="828675" y="3281363"/>
          <p14:tracePt t="32502" x="852488" y="3281363"/>
          <p14:tracePt t="32509" x="866775" y="3281363"/>
          <p14:tracePt t="32518" x="890588" y="3281363"/>
          <p14:tracePt t="32526" x="904875" y="3281363"/>
          <p14:tracePt t="32534" x="909638" y="3281363"/>
          <p14:tracePt t="32549" x="914400" y="3281363"/>
          <p14:tracePt t="32557" x="923925" y="3281363"/>
          <p14:tracePt t="32565" x="928688" y="3281363"/>
          <p14:tracePt t="32574" x="938213" y="3281363"/>
          <p14:tracePt t="32582" x="947738" y="3281363"/>
          <p14:tracePt t="32590" x="952500" y="3281363"/>
          <p14:tracePt t="32606" x="966788" y="3281363"/>
          <p14:tracePt t="32614" x="976313" y="3281363"/>
          <p14:tracePt t="32622" x="1000125" y="3281363"/>
          <p14:tracePt t="32630" x="1009650" y="3281363"/>
          <p14:tracePt t="32638" x="1028700" y="3281363"/>
          <p14:tracePt t="32646" x="1052513" y="3281363"/>
          <p14:tracePt t="32654" x="1062038" y="3281363"/>
          <p14:tracePt t="32662" x="1076325" y="3281363"/>
          <p14:tracePt t="32669" x="1081088" y="3281363"/>
          <p14:tracePt t="32718" x="1085850" y="3281363"/>
          <p14:tracePt t="32726" x="1090613" y="3281363"/>
          <p14:tracePt t="32741" x="1095375" y="3281363"/>
          <p14:tracePt t="32749" x="1100138" y="3281363"/>
          <p14:tracePt t="32758" x="1104900" y="3281363"/>
          <p14:tracePt t="32774" x="1114425" y="3281363"/>
          <p14:tracePt t="33550" x="1104900" y="3281363"/>
          <p14:tracePt t="33566" x="1100138" y="3281363"/>
          <p14:tracePt t="34110" x="1095375" y="3281363"/>
          <p14:tracePt t="34230" x="1095375" y="3276600"/>
          <p14:tracePt t="34414" x="1090613" y="3276600"/>
          <p14:tracePt t="34422" x="1085850" y="3276600"/>
          <p14:tracePt t="34439" x="1081088" y="3276600"/>
          <p14:tracePt t="34446" x="1076325" y="3276600"/>
          <p14:tracePt t="34454" x="1071563" y="3281363"/>
          <p14:tracePt t="34462" x="1062038" y="3281363"/>
          <p14:tracePt t="34470" x="1052513" y="3281363"/>
          <p14:tracePt t="34478" x="1047750" y="3281363"/>
          <p14:tracePt t="34485" x="1042988" y="3281363"/>
          <p14:tracePt t="34494" x="1033463" y="3286125"/>
          <p14:tracePt t="34502" x="1028700" y="3290888"/>
          <p14:tracePt t="34513" x="1014413" y="3290888"/>
          <p14:tracePt t="34520" x="1004888" y="3295650"/>
          <p14:tracePt t="34527" x="995363" y="3295650"/>
          <p14:tracePt t="34534" x="985838" y="3295650"/>
          <p14:tracePt t="34542" x="981075" y="3300413"/>
          <p14:tracePt t="34549" x="971550" y="3300413"/>
          <p14:tracePt t="34662" x="966788" y="3305175"/>
          <p14:tracePt t="34702" x="966788" y="3309938"/>
          <p14:tracePt t="34709" x="966788" y="3314700"/>
          <p14:tracePt t="34718" x="976313" y="3314700"/>
          <p14:tracePt t="34726" x="1000125" y="3314700"/>
          <p14:tracePt t="34734" x="1042988" y="3314700"/>
          <p14:tracePt t="34742" x="1081088" y="3314700"/>
          <p14:tracePt t="34750" x="1123950" y="3290888"/>
          <p14:tracePt t="34758" x="1133475" y="3271838"/>
          <p14:tracePt t="34766" x="1133475" y="3243263"/>
          <p14:tracePt t="34774" x="1143000" y="3238500"/>
          <p14:tracePt t="35062" x="1152525" y="3228975"/>
          <p14:tracePt t="35078" x="1152525" y="3243263"/>
          <p14:tracePt t="35094" x="1162050" y="3248025"/>
          <p14:tracePt t="35102" x="1171575" y="3248025"/>
          <p14:tracePt t="35110" x="1195388" y="3248025"/>
          <p14:tracePt t="35118" x="1200150" y="3248025"/>
          <p14:tracePt t="35126" x="1214438" y="3248025"/>
          <p14:tracePt t="35134" x="1219200" y="3248025"/>
          <p14:tracePt t="35142" x="1223963" y="3248025"/>
          <p14:tracePt t="35150" x="1233488" y="3248025"/>
          <p14:tracePt t="35158" x="1243013" y="3252788"/>
          <p14:tracePt t="35165" x="1262063" y="3257550"/>
          <p14:tracePt t="35174" x="1266825" y="3257550"/>
          <p14:tracePt t="35182" x="1285875" y="3257550"/>
          <p14:tracePt t="35190" x="1328738" y="3262313"/>
          <p14:tracePt t="35198" x="1404938" y="3281363"/>
          <p14:tracePt t="35206" x="1471613" y="3286125"/>
          <p14:tracePt t="35214" x="1538288" y="3295650"/>
          <p14:tracePt t="35222" x="1590675" y="3300413"/>
          <p14:tracePt t="35230" x="1628775" y="3314700"/>
          <p14:tracePt t="35237" x="1671638" y="3324225"/>
          <p14:tracePt t="35246" x="1685925" y="3324225"/>
          <p14:tracePt t="35254" x="1700213" y="3324225"/>
          <p14:tracePt t="35262" x="1704975" y="3324225"/>
          <p14:tracePt t="35270" x="1714500" y="3324225"/>
          <p14:tracePt t="35286" x="1724025" y="3324225"/>
          <p14:tracePt t="35301" x="1728788" y="3324225"/>
          <p14:tracePt t="35325" x="1733550" y="3324225"/>
          <p14:tracePt t="35350" x="1738313" y="3324225"/>
          <p14:tracePt t="35358" x="1747838" y="3324225"/>
          <p14:tracePt t="35366" x="1752600" y="3324225"/>
          <p14:tracePt t="35374" x="1757363" y="3324225"/>
          <p14:tracePt t="35382" x="1766888" y="3324225"/>
          <p14:tracePt t="35390" x="1776413" y="3324225"/>
          <p14:tracePt t="35398" x="1790700" y="3324225"/>
          <p14:tracePt t="35406" x="1800225" y="3324225"/>
          <p14:tracePt t="35414" x="1814513" y="3324225"/>
          <p14:tracePt t="35422" x="1828800" y="3324225"/>
          <p14:tracePt t="35430" x="1852613" y="3324225"/>
          <p14:tracePt t="35438" x="1871663" y="3324225"/>
          <p14:tracePt t="35446" x="1876425" y="3324225"/>
          <p14:tracePt t="35454" x="1890713" y="3324225"/>
          <p14:tracePt t="35469" x="1895475" y="3324225"/>
          <p14:tracePt t="35485" x="1900238" y="3324225"/>
          <p14:tracePt t="35518" x="1909763" y="3324225"/>
          <p14:tracePt t="35526" x="1914525" y="3324225"/>
          <p14:tracePt t="35774" x="1919288" y="3324225"/>
          <p14:tracePt t="36046" x="1919288" y="3319463"/>
          <p14:tracePt t="36078" x="1914525" y="3319463"/>
          <p14:tracePt t="36102" x="1909763" y="3319463"/>
          <p14:tracePt t="36126" x="1900238" y="3314700"/>
          <p14:tracePt t="36134" x="1895475" y="3314700"/>
          <p14:tracePt t="36142" x="1890713" y="3314700"/>
          <p14:tracePt t="36150" x="1881188" y="3314700"/>
          <p14:tracePt t="36159" x="1866900" y="3314700"/>
          <p14:tracePt t="36166" x="1843088" y="3314700"/>
          <p14:tracePt t="36174" x="1814513" y="3314700"/>
          <p14:tracePt t="36182" x="1785938" y="3314700"/>
          <p14:tracePt t="36190" x="1757363" y="3314700"/>
          <p14:tracePt t="36198" x="1738313" y="3314700"/>
          <p14:tracePt t="36206" x="1709738" y="3314700"/>
          <p14:tracePt t="36213" x="1685925" y="3314700"/>
          <p14:tracePt t="36222" x="1671638" y="3314700"/>
          <p14:tracePt t="36230" x="1662113" y="3314700"/>
          <p14:tracePt t="36238" x="1657350" y="3309938"/>
          <p14:tracePt t="36278" x="1652588" y="3309938"/>
          <p14:tracePt t="36742" x="1657350" y="3309938"/>
          <p14:tracePt t="36750" x="1662113" y="3309938"/>
          <p14:tracePt t="36765" x="1671638" y="3309938"/>
          <p14:tracePt t="36798" x="1676400" y="3309938"/>
          <p14:tracePt t="37294" x="1662113" y="3309938"/>
          <p14:tracePt t="37302" x="1657350" y="3309938"/>
          <p14:tracePt t="37310" x="1652588" y="3309938"/>
          <p14:tracePt t="37318" x="1647825" y="3309938"/>
          <p14:tracePt t="37326" x="1638300" y="3309938"/>
          <p14:tracePt t="37382" x="1633538" y="3309938"/>
          <p14:tracePt t="37510" x="1638300" y="3309938"/>
          <p14:tracePt t="37526" x="1647825" y="3309938"/>
          <p14:tracePt t="37542" x="1652588" y="3309938"/>
          <p14:tracePt t="37574" x="1657350" y="3309938"/>
          <p14:tracePt t="37590" x="1662113" y="3309938"/>
          <p14:tracePt t="37606" x="1666875" y="3309938"/>
          <p14:tracePt t="37614" x="1676400" y="3314700"/>
          <p14:tracePt t="37622" x="1681163" y="3319463"/>
          <p14:tracePt t="37646" x="1690688" y="3319463"/>
          <p14:tracePt t="37669" x="1695450" y="3324225"/>
          <p14:tracePt t="37702" x="1700213" y="3324225"/>
          <p14:tracePt t="37709" x="1704975" y="3324225"/>
          <p14:tracePt t="37718" x="1714500" y="3324225"/>
          <p14:tracePt t="37726" x="1714500" y="3328988"/>
          <p14:tracePt t="37734" x="1724025" y="3328988"/>
          <p14:tracePt t="37742" x="1738313" y="3333750"/>
          <p14:tracePt t="37750" x="1738313" y="3338513"/>
          <p14:tracePt t="37774" x="1733550" y="3338513"/>
          <p14:tracePt t="38086" x="1738313" y="3338513"/>
          <p14:tracePt t="38102" x="1743075" y="3338513"/>
          <p14:tracePt t="38110" x="1771650" y="3338513"/>
          <p14:tracePt t="38118" x="1800225" y="3338513"/>
          <p14:tracePt t="38126" x="1847850" y="3338513"/>
          <p14:tracePt t="38134" x="1905000" y="3338513"/>
          <p14:tracePt t="38142" x="1981200" y="3338513"/>
          <p14:tracePt t="38150" x="2038350" y="3328988"/>
          <p14:tracePt t="38158" x="2081213" y="3309938"/>
          <p14:tracePt t="38166" x="2105025" y="3295650"/>
          <p14:tracePt t="38174" x="2147888" y="3281363"/>
          <p14:tracePt t="38181" x="2176463" y="3276600"/>
          <p14:tracePt t="38189" x="2185988" y="3271838"/>
          <p14:tracePt t="38198" x="2195513" y="3271838"/>
          <p14:tracePt t="38230" x="2200275" y="3271838"/>
          <p14:tracePt t="38246" x="2205038" y="3271838"/>
          <p14:tracePt t="38270" x="2209800" y="3271838"/>
          <p14:tracePt t="38398" x="2200275" y="3271838"/>
          <p14:tracePt t="38406" x="2181225" y="3271838"/>
          <p14:tracePt t="38414" x="2166938" y="3271838"/>
          <p14:tracePt t="38422" x="2152650" y="3271838"/>
          <p14:tracePt t="38430" x="2133600" y="3271838"/>
          <p14:tracePt t="38438" x="2114550" y="3271838"/>
          <p14:tracePt t="38446" x="2105025" y="3271838"/>
          <p14:tracePt t="38462" x="2100263" y="3271838"/>
          <p14:tracePt t="38470" x="2090738" y="3276600"/>
          <p14:tracePt t="38485" x="2085975" y="3276600"/>
          <p14:tracePt t="38494" x="2081213" y="3276600"/>
          <p14:tracePt t="38501" x="2076450" y="3276600"/>
          <p14:tracePt t="38510" x="2062163" y="3276600"/>
          <p14:tracePt t="38518" x="2052638" y="3276600"/>
          <p14:tracePt t="38525" x="2038350" y="3276600"/>
          <p14:tracePt t="38534" x="2033588" y="3281363"/>
          <p14:tracePt t="38550" x="2019300" y="3281363"/>
          <p14:tracePt t="38558" x="2014538" y="3281363"/>
          <p14:tracePt t="38574" x="2009775" y="3281363"/>
          <p14:tracePt t="38582" x="2005013" y="3281363"/>
          <p14:tracePt t="38590" x="1995488" y="3281363"/>
          <p14:tracePt t="38598" x="1990725" y="3281363"/>
          <p14:tracePt t="38646" x="1985963" y="3281363"/>
          <p14:tracePt t="38662" x="1981200" y="3286125"/>
          <p14:tracePt t="38669" x="1976438" y="3286125"/>
          <p14:tracePt t="38686" x="1971675" y="3286125"/>
          <p14:tracePt t="38694" x="1962150" y="3286125"/>
          <p14:tracePt t="38702" x="1952625" y="3286125"/>
          <p14:tracePt t="38710" x="1947863" y="3286125"/>
          <p14:tracePt t="38718" x="1943100" y="3286125"/>
          <p14:tracePt t="38726" x="1919288" y="3281363"/>
          <p14:tracePt t="38741" x="1905000" y="3276600"/>
          <p14:tracePt t="38750" x="1895475" y="3276600"/>
          <p14:tracePt t="38758" x="1885950" y="3276600"/>
          <p14:tracePt t="38766" x="1881188" y="3271838"/>
          <p14:tracePt t="38774" x="1876425" y="3271838"/>
          <p14:tracePt t="38782" x="1862138" y="3267075"/>
          <p14:tracePt t="38798" x="1852613" y="3267075"/>
          <p14:tracePt t="38805" x="1838325" y="3267075"/>
          <p14:tracePt t="38814" x="1833563" y="3267075"/>
          <p14:tracePt t="38822" x="1828800" y="3267075"/>
          <p14:tracePt t="38829" x="1814513" y="3257550"/>
          <p14:tracePt t="38846" x="1809750" y="3252788"/>
          <p14:tracePt t="38854" x="1804988" y="3252788"/>
          <p14:tracePt t="38870" x="1795463" y="3248025"/>
          <p14:tracePt t="38878" x="1790700" y="3248025"/>
          <p14:tracePt t="38910" x="1781175" y="3248025"/>
          <p14:tracePt t="38918" x="1766888" y="3248025"/>
          <p14:tracePt t="38926" x="1757363" y="3248025"/>
          <p14:tracePt t="38934" x="1738313" y="3248025"/>
          <p14:tracePt t="38941" x="1714500" y="3248025"/>
          <p14:tracePt t="38950" x="1695450" y="3248025"/>
          <p14:tracePt t="38958" x="1681163" y="3248025"/>
          <p14:tracePt t="38966" x="1662113" y="3248025"/>
          <p14:tracePt t="38974" x="1657350" y="3248025"/>
          <p14:tracePt t="38982" x="1647825" y="3248025"/>
          <p14:tracePt t="38990" x="1638300" y="3248025"/>
          <p14:tracePt t="38998" x="1619250" y="3248025"/>
          <p14:tracePt t="39006" x="1604963" y="3248025"/>
          <p14:tracePt t="39014" x="1585913" y="3248025"/>
          <p14:tracePt t="39022" x="1562100" y="3248025"/>
          <p14:tracePt t="39030" x="1543050" y="3248025"/>
          <p14:tracePt t="39038" x="1528763" y="3248025"/>
          <p14:tracePt t="39045" x="1509713" y="3248025"/>
          <p14:tracePt t="39055" x="1500188" y="3248025"/>
          <p14:tracePt t="39062" x="1495425" y="3248025"/>
          <p14:tracePt t="39070" x="1490663" y="3248025"/>
          <p14:tracePt t="39077" x="1485900" y="3248025"/>
          <p14:tracePt t="39086" x="1481138" y="3248025"/>
          <p14:tracePt t="39094" x="1466850" y="3252788"/>
          <p14:tracePt t="39102" x="1443038" y="3257550"/>
          <p14:tracePt t="39109" x="1433513" y="3262313"/>
          <p14:tracePt t="39118" x="1414463" y="3262313"/>
          <p14:tracePt t="39126" x="1390650" y="3267075"/>
          <p14:tracePt t="39134" x="1376363" y="3267075"/>
          <p14:tracePt t="39142" x="1352550" y="3281363"/>
          <p14:tracePt t="39150" x="1338263" y="3286125"/>
          <p14:tracePt t="39157" x="1328738" y="3286125"/>
          <p14:tracePt t="39166" x="1323975" y="3286125"/>
          <p14:tracePt t="39173" x="1314450" y="3286125"/>
          <p14:tracePt t="39182" x="1309688" y="3286125"/>
          <p14:tracePt t="39190" x="1290638" y="3286125"/>
          <p14:tracePt t="39198" x="1281113" y="3286125"/>
          <p14:tracePt t="39206" x="1266825" y="3286125"/>
          <p14:tracePt t="39214" x="1238250" y="3286125"/>
          <p14:tracePt t="39222" x="1209675" y="3286125"/>
          <p14:tracePt t="39230" x="1171575" y="3286125"/>
          <p14:tracePt t="39238" x="1123950" y="3286125"/>
          <p14:tracePt t="39246" x="1076325" y="3286125"/>
          <p14:tracePt t="39254" x="1038225" y="3286125"/>
          <p14:tracePt t="39261" x="1004888" y="3286125"/>
          <p14:tracePt t="39270" x="985838" y="3286125"/>
          <p14:tracePt t="39278" x="981075" y="3286125"/>
          <p14:tracePt t="39286" x="976313" y="3286125"/>
          <p14:tracePt t="39294" x="966788" y="3286125"/>
          <p14:tracePt t="39310" x="962025" y="3271838"/>
          <p14:tracePt t="39318" x="957263" y="3262313"/>
          <p14:tracePt t="39326" x="957263" y="3238500"/>
          <p14:tracePt t="39334" x="957263" y="3224213"/>
          <p14:tracePt t="39342" x="957263" y="3200400"/>
          <p14:tracePt t="39350" x="971550" y="3176588"/>
          <p14:tracePt t="39357" x="981075" y="3167063"/>
          <p14:tracePt t="39366" x="995363" y="3152775"/>
          <p14:tracePt t="39374" x="1014413" y="3138488"/>
          <p14:tracePt t="39382" x="1042988" y="3133725"/>
          <p14:tracePt t="39390" x="1062038" y="3133725"/>
          <p14:tracePt t="39398" x="1085850" y="3124200"/>
          <p14:tracePt t="39406" x="1095375" y="3124200"/>
          <p14:tracePt t="39414" x="1119188" y="3124200"/>
          <p14:tracePt t="39422" x="1138238" y="3124200"/>
          <p14:tracePt t="39429" x="1147763" y="3124200"/>
          <p14:tracePt t="39438" x="1162050" y="3124200"/>
          <p14:tracePt t="39445" x="1181100" y="3133725"/>
          <p14:tracePt t="39454" x="1204913" y="3162300"/>
          <p14:tracePt t="39462" x="1219200" y="3186113"/>
          <p14:tracePt t="39470" x="1228725" y="3214688"/>
          <p14:tracePt t="39478" x="1238250" y="3248025"/>
          <p14:tracePt t="39485" x="1238250" y="3276600"/>
          <p14:tracePt t="39494" x="1238250" y="3300413"/>
          <p14:tracePt t="39502" x="1238250" y="3309938"/>
          <p14:tracePt t="39509" x="1223963" y="3324225"/>
          <p14:tracePt t="39518" x="1204913" y="3328988"/>
          <p14:tracePt t="39526" x="1162050" y="3338513"/>
          <p14:tracePt t="39534" x="1114425" y="3338513"/>
          <p14:tracePt t="39541" x="1057275" y="3338513"/>
          <p14:tracePt t="39550" x="990600" y="3338513"/>
          <p14:tracePt t="39558" x="914400" y="3324225"/>
          <p14:tracePt t="39566" x="833438" y="3309938"/>
          <p14:tracePt t="39574" x="766763" y="3271838"/>
          <p14:tracePt t="39581" x="723900" y="3243263"/>
          <p14:tracePt t="39590" x="681038" y="3214688"/>
          <p14:tracePt t="39598" x="661988" y="3190875"/>
          <p14:tracePt t="39606" x="661988" y="3171825"/>
          <p14:tracePt t="39614" x="661988" y="3143250"/>
          <p14:tracePt t="39622" x="666750" y="3114675"/>
          <p14:tracePt t="39630" x="728663" y="3081338"/>
          <p14:tracePt t="39638" x="804863" y="3067050"/>
          <p14:tracePt t="39646" x="885825" y="3057525"/>
          <p14:tracePt t="39654" x="952500" y="3043238"/>
          <p14:tracePt t="39662" x="990600" y="3043238"/>
          <p14:tracePt t="39670" x="1019175" y="3043238"/>
          <p14:tracePt t="39678" x="1042988" y="3043238"/>
          <p14:tracePt t="39685" x="1052513" y="3043238"/>
          <p14:tracePt t="39694" x="1057275" y="3071813"/>
          <p14:tracePt t="39702" x="1062038" y="3124200"/>
          <p14:tracePt t="39710" x="1062038" y="3181350"/>
          <p14:tracePt t="39718" x="1062038" y="3219450"/>
          <p14:tracePt t="39726" x="1038225" y="3281363"/>
          <p14:tracePt t="39734" x="1028700" y="3314700"/>
          <p14:tracePt t="39742" x="1000125" y="3348038"/>
          <p14:tracePt t="39749" x="981075" y="3362325"/>
          <p14:tracePt t="39758" x="966788" y="3381375"/>
          <p14:tracePt t="39766" x="942975" y="3386138"/>
          <p14:tracePt t="39774" x="923925" y="3386138"/>
          <p14:tracePt t="39782" x="885825" y="3386138"/>
          <p14:tracePt t="39789" x="838200" y="3386138"/>
          <p14:tracePt t="39798" x="804863" y="3376613"/>
          <p14:tracePt t="39806" x="752475" y="3324225"/>
          <p14:tracePt t="39813" x="704850" y="3262313"/>
          <p14:tracePt t="39822" x="676275" y="3181350"/>
          <p14:tracePt t="39830" x="666750" y="3124200"/>
          <p14:tracePt t="39838" x="666750" y="3076575"/>
          <p14:tracePt t="39846" x="666750" y="3038475"/>
          <p14:tracePt t="39854" x="681038" y="3014663"/>
          <p14:tracePt t="39862" x="723900" y="3000375"/>
          <p14:tracePt t="39870" x="790575" y="3000375"/>
          <p14:tracePt t="39878" x="847725" y="3000375"/>
          <p14:tracePt t="39886" x="885825" y="3000375"/>
          <p14:tracePt t="39894" x="914400" y="3000375"/>
          <p14:tracePt t="39902" x="923925" y="3000375"/>
          <p14:tracePt t="39909" x="933450" y="3000375"/>
          <p14:tracePt t="39918" x="938213" y="3000375"/>
          <p14:tracePt t="39941" x="942975" y="3000375"/>
          <p14:tracePt t="39998" x="942975" y="3005138"/>
          <p14:tracePt t="40030" x="942975" y="3009900"/>
          <p14:tracePt t="40038" x="942975" y="3014663"/>
          <p14:tracePt t="40046" x="942975" y="3028950"/>
          <p14:tracePt t="40054" x="938213" y="3057525"/>
          <p14:tracePt t="40062" x="909638" y="3062288"/>
          <p14:tracePt t="40069" x="895350" y="3062288"/>
          <p14:tracePt t="40318" x="923925" y="3062288"/>
          <p14:tracePt t="40326" x="947738" y="3062288"/>
          <p14:tracePt t="40334" x="952500" y="3067050"/>
          <p14:tracePt t="40342" x="966788" y="3086100"/>
          <p14:tracePt t="40374" x="971550" y="3086100"/>
          <p14:tracePt t="40382" x="985838" y="3086100"/>
          <p14:tracePt t="40390" x="1004888" y="3086100"/>
          <p14:tracePt t="40398" x="1042988" y="3095625"/>
          <p14:tracePt t="40406" x="1095375" y="3124200"/>
          <p14:tracePt t="40414" x="1138238" y="3143250"/>
          <p14:tracePt t="40422" x="1181100" y="3167063"/>
          <p14:tracePt t="40430" x="1204913" y="3176588"/>
          <p14:tracePt t="40438" x="1219200" y="3195638"/>
          <p14:tracePt t="40461" x="1219200" y="3205163"/>
          <p14:tracePt t="40469" x="1219200" y="3209925"/>
          <p14:tracePt t="40478" x="1209675" y="3219450"/>
          <p14:tracePt t="40486" x="1190625" y="3224213"/>
          <p14:tracePt t="40494" x="1176338" y="3233738"/>
          <p14:tracePt t="40502" x="1162050" y="3238500"/>
          <p14:tracePt t="40510" x="1152525" y="3243263"/>
          <p14:tracePt t="40518" x="1143000" y="3248025"/>
          <p14:tracePt t="40526" x="1133475" y="3257550"/>
          <p14:tracePt t="40534" x="1128713" y="3257550"/>
          <p14:tracePt t="40558" x="1128713" y="3262313"/>
          <p14:tracePt t="40566" x="1123950" y="3262313"/>
          <p14:tracePt t="40574" x="1114425" y="3262313"/>
          <p14:tracePt t="40581" x="1100138" y="3262313"/>
          <p14:tracePt t="40598" x="1090613" y="3262313"/>
          <p14:tracePt t="40605" x="1085850" y="3257550"/>
          <p14:tracePt t="40621" x="1081088" y="3252788"/>
          <p14:tracePt t="40630" x="1076325" y="3252788"/>
          <p14:tracePt t="40790" x="1076325" y="3262313"/>
          <p14:tracePt t="40798" x="1071563" y="3267075"/>
          <p14:tracePt t="40806" x="1066800" y="3267075"/>
          <p14:tracePt t="40814" x="1062038" y="3271838"/>
          <p14:tracePt t="41270" x="1062038" y="3276600"/>
          <p14:tracePt t="41582" x="1062038" y="3281363"/>
          <p14:tracePt t="41830" x="1062038" y="3286125"/>
          <p14:tracePt t="42014" x="1062038" y="3295650"/>
          <p14:tracePt t="42022" x="1066800" y="3300413"/>
          <p14:tracePt t="42046" x="1071563" y="3305175"/>
          <p14:tracePt t="42062" x="1076325" y="3309938"/>
          <p14:tracePt t="42086" x="1076325" y="3319463"/>
          <p14:tracePt t="42134" x="1081088" y="3324225"/>
          <p14:tracePt t="42166" x="1081088" y="3328988"/>
          <p14:tracePt t="42286" x="1081088" y="3333750"/>
          <p14:tracePt t="42293" x="1071563" y="3333750"/>
          <p14:tracePt t="42302" x="1057275" y="3333750"/>
          <p14:tracePt t="42309" x="1038225" y="3314700"/>
          <p14:tracePt t="42318" x="1028700" y="3305175"/>
          <p14:tracePt t="42325" x="1004888" y="3281363"/>
          <p14:tracePt t="42334" x="990600" y="3271838"/>
          <p14:tracePt t="42342" x="981075" y="3262313"/>
          <p14:tracePt t="42350" x="966788" y="3243263"/>
          <p14:tracePt t="42358" x="962025" y="3233738"/>
          <p14:tracePt t="42365" x="962025" y="3214688"/>
          <p14:tracePt t="42373" x="962025" y="3205163"/>
          <p14:tracePt t="42382" x="962025" y="3195638"/>
          <p14:tracePt t="42390" x="962025" y="3190875"/>
          <p14:tracePt t="42398" x="962025" y="3181350"/>
          <p14:tracePt t="42414" x="962025" y="3171825"/>
          <p14:tracePt t="42430" x="962025" y="3167063"/>
          <p14:tracePt t="42438" x="971550" y="3162300"/>
          <p14:tracePt t="42445" x="981075" y="3162300"/>
          <p14:tracePt t="42454" x="995363" y="3162300"/>
          <p14:tracePt t="42461" x="1019175" y="3162300"/>
          <p14:tracePt t="42470" x="1038225" y="3162300"/>
          <p14:tracePt t="42478" x="1062038" y="3162300"/>
          <p14:tracePt t="42486" x="1076325" y="3162300"/>
          <p14:tracePt t="42494" x="1090613" y="3162300"/>
          <p14:tracePt t="42502" x="1114425" y="3167063"/>
          <p14:tracePt t="42509" x="1119188" y="3171825"/>
          <p14:tracePt t="42518" x="1138238" y="3176588"/>
          <p14:tracePt t="42526" x="1143000" y="3181350"/>
          <p14:tracePt t="42533" x="1152525" y="3190875"/>
          <p14:tracePt t="42542" x="1152525" y="3195638"/>
          <p14:tracePt t="42550" x="1162050" y="3200400"/>
          <p14:tracePt t="42558" x="1171575" y="3205163"/>
          <p14:tracePt t="42582" x="1176338" y="3209925"/>
          <p14:tracePt t="42590" x="1181100" y="3209925"/>
          <p14:tracePt t="42630" x="1185863" y="3214688"/>
          <p14:tracePt t="42654" x="1190625" y="3219450"/>
          <p14:tracePt t="42677" x="1195388" y="3233738"/>
          <p14:tracePt t="42694" x="1195388" y="3238500"/>
          <p14:tracePt t="42702" x="1195388" y="3243263"/>
          <p14:tracePt t="42718" x="1195388" y="3252788"/>
          <p14:tracePt t="42726" x="1200150" y="3262313"/>
          <p14:tracePt t="42758" x="1200150" y="3276600"/>
          <p14:tracePt t="42765" x="1200150" y="3281363"/>
          <p14:tracePt t="42774" x="1204913" y="3295650"/>
          <p14:tracePt t="42782" x="1209675" y="3305175"/>
          <p14:tracePt t="42789" x="1209675" y="3314700"/>
          <p14:tracePt t="42798" x="1214438" y="3333750"/>
          <p14:tracePt t="42805" x="1214438" y="3348038"/>
          <p14:tracePt t="42814" x="1214438" y="3352800"/>
          <p14:tracePt t="42830" x="1214438" y="3357563"/>
          <p14:tracePt t="42838" x="1209675" y="3362325"/>
          <p14:tracePt t="43118" x="1209675" y="3367088"/>
          <p14:tracePt t="43134" x="1209675" y="3371850"/>
          <p14:tracePt t="43150" x="1219200" y="3381375"/>
          <p14:tracePt t="43158" x="1228725" y="3381375"/>
          <p14:tracePt t="43166" x="1233488" y="3381375"/>
          <p14:tracePt t="43198" x="1238250" y="3381375"/>
          <p14:tracePt t="43230" x="1257300" y="3381375"/>
          <p14:tracePt t="43238" x="1262063" y="3381375"/>
          <p14:tracePt t="43246" x="1285875" y="3376613"/>
          <p14:tracePt t="43254" x="1309688" y="3371850"/>
          <p14:tracePt t="43262" x="1319213" y="3371850"/>
          <p14:tracePt t="43270" x="1333500" y="3371850"/>
          <p14:tracePt t="43286" x="1338263" y="3367088"/>
          <p14:tracePt t="43302" x="1338263" y="3357563"/>
          <p14:tracePt t="43310" x="1323975" y="3343275"/>
          <p14:tracePt t="43318" x="1295400" y="3333750"/>
          <p14:tracePt t="43326" x="1271588" y="3324225"/>
          <p14:tracePt t="43334" x="1238250" y="3319463"/>
          <p14:tracePt t="43341" x="1219200" y="3309938"/>
          <p14:tracePt t="43350" x="1214438" y="3309938"/>
          <p14:tracePt t="43358" x="1195388" y="3305175"/>
          <p14:tracePt t="43366" x="1190625" y="3305175"/>
          <p14:tracePt t="43374" x="1181100" y="3295650"/>
          <p14:tracePt t="43390" x="1171575" y="3286125"/>
          <p14:tracePt t="43398" x="1166813" y="3281363"/>
          <p14:tracePt t="43406" x="1162050" y="3276600"/>
          <p14:tracePt t="43413" x="1152525" y="3267075"/>
          <p14:tracePt t="43422" x="1152525" y="3262313"/>
          <p14:tracePt t="43438" x="1147763" y="3257550"/>
          <p14:tracePt t="43470" x="1147763" y="3252788"/>
          <p14:tracePt t="43478" x="1152525" y="3252788"/>
          <p14:tracePt t="43485" x="1176338" y="3252788"/>
          <p14:tracePt t="43494" x="1195388" y="3252788"/>
          <p14:tracePt t="43502" x="1219200" y="3262313"/>
          <p14:tracePt t="43510" x="1243013" y="3281363"/>
          <p14:tracePt t="43518" x="1262063" y="3295650"/>
          <p14:tracePt t="43526" x="1271588" y="3305175"/>
          <p14:tracePt t="43534" x="1281113" y="3314700"/>
          <p14:tracePt t="43542" x="1281113" y="3324225"/>
          <p14:tracePt t="43550" x="1281113" y="3333750"/>
          <p14:tracePt t="43557" x="1281113" y="3338513"/>
          <p14:tracePt t="43566" x="1281113" y="3348038"/>
          <p14:tracePt t="43574" x="1276350" y="3357563"/>
          <p14:tracePt t="43582" x="1252538" y="3357563"/>
          <p14:tracePt t="43589" x="1223963" y="3357563"/>
          <p14:tracePt t="43598" x="1195388" y="3357563"/>
          <p14:tracePt t="43606" x="1176338" y="3357563"/>
          <p14:tracePt t="43614" x="1152525" y="3357563"/>
          <p14:tracePt t="43622" x="1138238" y="3357563"/>
          <p14:tracePt t="43629" x="1109663" y="3357563"/>
          <p14:tracePt t="43638" x="1085850" y="3357563"/>
          <p14:tracePt t="43646" x="1071563" y="3352800"/>
          <p14:tracePt t="43662" x="1066800" y="3348038"/>
          <p14:tracePt t="43678" x="1062038" y="3343275"/>
          <p14:tracePt t="43686" x="1062038" y="3333750"/>
          <p14:tracePt t="43694" x="1095375" y="3328988"/>
          <p14:tracePt t="43702" x="1133475" y="3328988"/>
          <p14:tracePt t="43710" x="1171575" y="3328988"/>
          <p14:tracePt t="43718" x="1228725" y="3328988"/>
          <p14:tracePt t="43725" x="1257300" y="3328988"/>
          <p14:tracePt t="43734" x="1290638" y="3328988"/>
          <p14:tracePt t="43742" x="1290638" y="3333750"/>
          <p14:tracePt t="43750" x="1304925" y="3338513"/>
          <p14:tracePt t="43758" x="1309688" y="3343275"/>
          <p14:tracePt t="43774" x="1309688" y="3348038"/>
          <p14:tracePt t="43790" x="1300163" y="3357563"/>
          <p14:tracePt t="43798" x="1281113" y="3362325"/>
          <p14:tracePt t="43806" x="1247775" y="3367088"/>
          <p14:tracePt t="43814" x="1214438" y="3381375"/>
          <p14:tracePt t="43822" x="1185863" y="3386138"/>
          <p14:tracePt t="43829" x="1133475" y="3400425"/>
          <p14:tracePt t="43838" x="1119188" y="3400425"/>
          <p14:tracePt t="43845" x="1100138" y="3400425"/>
          <p14:tracePt t="43854" x="1095375" y="3400425"/>
          <p14:tracePt t="43861" x="1085850" y="3400425"/>
          <p14:tracePt t="43902" x="1100138" y="3400425"/>
          <p14:tracePt t="43910" x="1138238" y="3400425"/>
          <p14:tracePt t="43918" x="1204913" y="3400425"/>
          <p14:tracePt t="43926" x="1281113" y="3400425"/>
          <p14:tracePt t="43934" x="1366838" y="3400425"/>
          <p14:tracePt t="43942" x="1443038" y="3400425"/>
          <p14:tracePt t="43950" x="1500188" y="3400425"/>
          <p14:tracePt t="43958" x="1528763" y="3400425"/>
          <p14:tracePt t="43966" x="1538288" y="3400425"/>
          <p14:tracePt t="43974" x="1547813" y="3405188"/>
          <p14:tracePt t="44005" x="1543050" y="3409950"/>
          <p14:tracePt t="44014" x="1504950" y="3409950"/>
          <p14:tracePt t="44022" x="1476375" y="3409950"/>
          <p14:tracePt t="44030" x="1438275" y="3409950"/>
          <p14:tracePt t="44038" x="1419225" y="3409950"/>
          <p14:tracePt t="44046" x="1381125" y="3409950"/>
          <p14:tracePt t="44054" x="1357313" y="3409950"/>
          <p14:tracePt t="44061" x="1352550" y="3409950"/>
          <p14:tracePt t="44069" x="1343025" y="3409950"/>
          <p14:tracePt t="44086" x="1338263" y="3409950"/>
          <p14:tracePt t="44109" x="1338263" y="3400425"/>
          <p14:tracePt t="44118" x="1338263" y="3390900"/>
          <p14:tracePt t="44126" x="1376363" y="3381375"/>
          <p14:tracePt t="44134" x="1414463" y="3376613"/>
          <p14:tracePt t="44142" x="1462088" y="3362325"/>
          <p14:tracePt t="44150" x="1504950" y="3352800"/>
          <p14:tracePt t="44158" x="1524000" y="3352800"/>
          <p14:tracePt t="44166" x="1533525" y="3352800"/>
          <p14:tracePt t="44174" x="1543050" y="3352800"/>
          <p14:tracePt t="44206" x="1547813" y="3352800"/>
          <p14:tracePt t="44222" x="1533525" y="3357563"/>
          <p14:tracePt t="44230" x="1504950" y="3357563"/>
          <p14:tracePt t="44238" x="1490663" y="3362325"/>
          <p14:tracePt t="44246" x="1462088" y="3362325"/>
          <p14:tracePt t="44254" x="1428750" y="3371850"/>
          <p14:tracePt t="44262" x="1409700" y="3371850"/>
          <p14:tracePt t="44270" x="1390650" y="3371850"/>
          <p14:tracePt t="44286" x="1385888" y="3371850"/>
          <p14:tracePt t="44294" x="1381125" y="3376613"/>
          <p14:tracePt t="44318" x="1381125" y="3381375"/>
          <p14:tracePt t="44326" x="1381125" y="3386138"/>
          <p14:tracePt t="44334" x="1381125" y="3400425"/>
          <p14:tracePt t="44342" x="1385888" y="3409950"/>
          <p14:tracePt t="44350" x="1390650" y="3414713"/>
          <p14:tracePt t="44357" x="1395413" y="3424238"/>
          <p14:tracePt t="44374" x="1395413" y="3429000"/>
          <p14:tracePt t="44382" x="1400175" y="3438525"/>
          <p14:tracePt t="44414" x="1404938" y="3448050"/>
          <p14:tracePt t="44422" x="1404938" y="3452813"/>
          <p14:tracePt t="44454" x="1404938" y="3462338"/>
          <p14:tracePt t="44461" x="1404938" y="3467100"/>
          <p14:tracePt t="44478" x="1400175" y="3471863"/>
          <p14:tracePt t="44486" x="1395413" y="3476625"/>
          <p14:tracePt t="44550" x="1409700" y="3476625"/>
          <p14:tracePt t="44558" x="1447800" y="3476625"/>
          <p14:tracePt t="44566" x="1485900" y="3476625"/>
          <p14:tracePt t="44574" x="1524000" y="3476625"/>
          <p14:tracePt t="44582" x="1552575" y="3476625"/>
          <p14:tracePt t="44590" x="1571625" y="3476625"/>
          <p14:tracePt t="44598" x="1595438" y="3476625"/>
          <p14:tracePt t="44606" x="1600200" y="3476625"/>
          <p14:tracePt t="44614" x="1609725" y="3471863"/>
          <p14:tracePt t="44622" x="1619250" y="3467100"/>
          <p14:tracePt t="44678" x="1619250" y="3462338"/>
          <p14:tracePt t="44686" x="1614488" y="3462338"/>
          <p14:tracePt t="44694" x="1600200" y="3462338"/>
          <p14:tracePt t="44702" x="1585913" y="3462338"/>
          <p14:tracePt t="44710" x="1566863" y="3462338"/>
          <p14:tracePt t="44718" x="1547813" y="3462338"/>
          <p14:tracePt t="44726" x="1533525" y="3462338"/>
          <p14:tracePt t="44734" x="1514475" y="3462338"/>
          <p14:tracePt t="44742" x="1495425" y="3462338"/>
          <p14:tracePt t="44750" x="1485900" y="3462338"/>
          <p14:tracePt t="44766" x="1476375" y="3462338"/>
          <p14:tracePt t="44782" x="1471613" y="3462338"/>
          <p14:tracePt t="44798" x="1466850" y="3462338"/>
          <p14:tracePt t="44854" x="1476375" y="3462338"/>
          <p14:tracePt t="44862" x="1495425" y="3462338"/>
          <p14:tracePt t="44870" x="1519238" y="3462338"/>
          <p14:tracePt t="44878" x="1547813" y="3462338"/>
          <p14:tracePt t="44886" x="1562100" y="3462338"/>
          <p14:tracePt t="44894" x="1600200" y="3462338"/>
          <p14:tracePt t="44902" x="1604963" y="3462338"/>
          <p14:tracePt t="44910" x="1624013" y="3462338"/>
          <p14:tracePt t="44926" x="1628775" y="3462338"/>
          <p14:tracePt t="44974" x="1628775" y="3457575"/>
          <p14:tracePt t="44982" x="1624013" y="3457575"/>
          <p14:tracePt t="44990" x="1609725" y="3457575"/>
          <p14:tracePt t="44998" x="1600200" y="3457575"/>
          <p14:tracePt t="45006" x="1590675" y="3457575"/>
          <p14:tracePt t="45014" x="1581150" y="3452813"/>
          <p14:tracePt t="45022" x="1576388" y="3448050"/>
          <p14:tracePt t="45070" x="1571625" y="3443288"/>
          <p14:tracePt t="45087" x="1581150" y="3443288"/>
          <p14:tracePt t="45093" x="1619250" y="3443288"/>
          <p14:tracePt t="45102" x="1647825" y="3443288"/>
          <p14:tracePt t="45110" x="1676400" y="3443288"/>
          <p14:tracePt t="45118" x="1704975" y="3443288"/>
          <p14:tracePt t="45126" x="1728788" y="3443288"/>
          <p14:tracePt t="45134" x="1738313" y="3443288"/>
          <p14:tracePt t="45142" x="1747838" y="3443288"/>
          <p14:tracePt t="45190" x="1752600" y="3443288"/>
          <p14:tracePt t="45206" x="1757363" y="3443288"/>
          <p14:tracePt t="45214" x="1766888" y="3443288"/>
          <p14:tracePt t="45222" x="1771650" y="3443288"/>
          <p14:tracePt t="45230" x="1776413" y="3443288"/>
          <p14:tracePt t="45246" x="1781175" y="3443288"/>
          <p14:tracePt t="45309" x="1785938" y="3443288"/>
          <p14:tracePt t="45318" x="1790700" y="3443288"/>
          <p14:tracePt t="45342" x="1795463" y="3443288"/>
          <p14:tracePt t="45398" x="1800225" y="3443288"/>
          <p14:tracePt t="45422" x="1809750" y="3443288"/>
          <p14:tracePt t="45429" x="1819275" y="3443288"/>
          <p14:tracePt t="45438" x="1838325" y="3448050"/>
          <p14:tracePt t="45446" x="1847850" y="3448050"/>
          <p14:tracePt t="45454" x="1885950" y="3448050"/>
          <p14:tracePt t="45462" x="1943100" y="3457575"/>
          <p14:tracePt t="45470" x="1995488" y="3462338"/>
          <p14:tracePt t="45477" x="2033588" y="3476625"/>
          <p14:tracePt t="45486" x="2062163" y="3476625"/>
          <p14:tracePt t="45494" x="2081213" y="3476625"/>
          <p14:tracePt t="45502" x="2090738" y="3481388"/>
          <p14:tracePt t="45598" x="2095500" y="3486150"/>
          <p14:tracePt t="45630" x="2090738" y="3486150"/>
          <p14:tracePt t="45638" x="2076450" y="3486150"/>
          <p14:tracePt t="45646" x="2071688" y="3486150"/>
          <p14:tracePt t="45654" x="2066925" y="3486150"/>
          <p14:tracePt t="45662" x="2057400" y="3486150"/>
          <p14:tracePt t="45677" x="2052638" y="3486150"/>
          <p14:tracePt t="45694" x="2047875" y="3486150"/>
          <p14:tracePt t="45710" x="2038350" y="3486150"/>
          <p14:tracePt t="45718" x="2033588" y="3486150"/>
          <p14:tracePt t="45742" x="2028825" y="3486150"/>
          <p14:tracePt t="45878" x="2028825" y="3481388"/>
          <p14:tracePt t="46102" x="2038350" y="3481388"/>
          <p14:tracePt t="46111" x="2066925" y="3481388"/>
          <p14:tracePt t="46118" x="2081213" y="3481388"/>
          <p14:tracePt t="46126" x="2085975" y="3481388"/>
          <p14:tracePt t="46134" x="2095500" y="3481388"/>
          <p14:tracePt t="46143" x="2100263" y="3476625"/>
          <p14:tracePt t="46150" x="2100263" y="3471863"/>
          <p14:tracePt t="46182" x="2105025" y="3471863"/>
          <p14:tracePt t="46189" x="2109788" y="3471863"/>
          <p14:tracePt t="46198" x="2124075" y="3471863"/>
          <p14:tracePt t="46214" x="2133600" y="3476625"/>
          <p14:tracePt t="46246" x="2133600" y="3481388"/>
          <p14:tracePt t="46254" x="2128838" y="3481388"/>
          <p14:tracePt t="46286" x="2124075" y="3486150"/>
          <p14:tracePt t="46350" x="2128838" y="3486150"/>
          <p14:tracePt t="46366" x="2128838" y="3481388"/>
          <p14:tracePt t="46374" x="2128838" y="3467100"/>
          <p14:tracePt t="46382" x="2128838" y="3457575"/>
          <p14:tracePt t="46389" x="2128838" y="3443288"/>
          <p14:tracePt t="46398" x="2124075" y="3424238"/>
          <p14:tracePt t="46406" x="2095500" y="3414713"/>
          <p14:tracePt t="46414" x="2062163" y="3395663"/>
          <p14:tracePt t="46422" x="2019300" y="3367088"/>
          <p14:tracePt t="46430" x="1985963" y="3352800"/>
          <p14:tracePt t="46437" x="1952625" y="3333750"/>
          <p14:tracePt t="46446" x="1938338" y="3319463"/>
          <p14:tracePt t="46454" x="1914525" y="3309938"/>
          <p14:tracePt t="46462" x="1900238" y="3300413"/>
          <p14:tracePt t="46470" x="1881188" y="3295650"/>
          <p14:tracePt t="46478" x="1871663" y="3295650"/>
          <p14:tracePt t="46486" x="1857375" y="3281363"/>
          <p14:tracePt t="46494" x="1847850" y="3281363"/>
          <p14:tracePt t="46502" x="1838325" y="3281363"/>
          <p14:tracePt t="46509" x="1824038" y="3281363"/>
          <p14:tracePt t="46518" x="1809750" y="3281363"/>
          <p14:tracePt t="46526" x="1781175" y="3281363"/>
          <p14:tracePt t="46534" x="1771650" y="3281363"/>
          <p14:tracePt t="46542" x="1747838" y="3281363"/>
          <p14:tracePt t="46550" x="1728788" y="3281363"/>
          <p14:tracePt t="46558" x="1724025" y="3281363"/>
          <p14:tracePt t="46566" x="1709738" y="3286125"/>
          <p14:tracePt t="46574" x="1704975" y="3290888"/>
          <p14:tracePt t="46581" x="1690688" y="3295650"/>
          <p14:tracePt t="46590" x="1690688" y="3300413"/>
          <p14:tracePt t="46598" x="1681163" y="3309938"/>
          <p14:tracePt t="46606" x="1681163" y="3314700"/>
          <p14:tracePt t="46622" x="1681163" y="3319463"/>
          <p14:tracePt t="46710" x="1681163" y="3324225"/>
          <p14:tracePt t="46718" x="1681163" y="3338513"/>
          <p14:tracePt t="46726" x="1681163" y="3343275"/>
          <p14:tracePt t="46734" x="1681163" y="3352800"/>
          <p14:tracePt t="46742" x="1681163" y="3362325"/>
          <p14:tracePt t="46750" x="1681163" y="3371850"/>
          <p14:tracePt t="46757" x="1681163" y="3386138"/>
          <p14:tracePt t="46766" x="1681163" y="3400425"/>
          <p14:tracePt t="46774" x="1690688" y="3405188"/>
          <p14:tracePt t="46782" x="1719263" y="3419475"/>
          <p14:tracePt t="46789" x="1743075" y="3424238"/>
          <p14:tracePt t="46798" x="1762125" y="3424238"/>
          <p14:tracePt t="46806" x="1785938" y="3424238"/>
          <p14:tracePt t="46814" x="1800225" y="3424238"/>
          <p14:tracePt t="46821" x="1814513" y="3424238"/>
          <p14:tracePt t="46830" x="1843088" y="3424238"/>
          <p14:tracePt t="46838" x="1862138" y="3424238"/>
          <p14:tracePt t="46846" x="1881188" y="3424238"/>
          <p14:tracePt t="46854" x="1895475" y="3429000"/>
          <p14:tracePt t="46862" x="1905000" y="3429000"/>
          <p14:tracePt t="46870" x="1914525" y="3433763"/>
          <p14:tracePt t="46910" x="1919288" y="3438525"/>
          <p14:tracePt t="46990" x="1905000" y="3443288"/>
          <p14:tracePt t="46998" x="1871663" y="3429000"/>
          <p14:tracePt t="47005" x="1852613" y="3409950"/>
          <p14:tracePt t="47014" x="1828800" y="3400425"/>
          <p14:tracePt t="47022" x="1804988" y="3386138"/>
          <p14:tracePt t="47030" x="1795463" y="3381375"/>
          <p14:tracePt t="47038" x="1781175" y="3376613"/>
          <p14:tracePt t="47093" x="1785938" y="3376613"/>
          <p14:tracePt t="47102" x="1838325" y="3376613"/>
          <p14:tracePt t="47109" x="1924050" y="3376613"/>
          <p14:tracePt t="47118" x="1990725" y="3376613"/>
          <p14:tracePt t="47126" x="2076450" y="3395663"/>
          <p14:tracePt t="47134" x="2133600" y="3409950"/>
          <p14:tracePt t="47142" x="2166938" y="3429000"/>
          <p14:tracePt t="47150" x="2200275" y="3443288"/>
          <p14:tracePt t="47158" x="2219325" y="3462338"/>
          <p14:tracePt t="47182" x="2219325" y="3471863"/>
          <p14:tracePt t="47189" x="2219325" y="3490913"/>
          <p14:tracePt t="47198" x="2200275" y="3495675"/>
          <p14:tracePt t="47206" x="2181225" y="3505200"/>
          <p14:tracePt t="47214" x="2176463" y="3509963"/>
          <p14:tracePt t="47222" x="2162175" y="3514725"/>
          <p14:tracePt t="47230" x="2157413" y="3519488"/>
          <p14:tracePt t="47238" x="2143125" y="3529013"/>
          <p14:tracePt t="47245" x="2133600" y="3533775"/>
          <p14:tracePt t="47254" x="2109788" y="3533775"/>
          <p14:tracePt t="47262" x="2081213" y="3533775"/>
          <p14:tracePt t="47269" x="2062163" y="3533775"/>
          <p14:tracePt t="47278" x="2019300" y="3533775"/>
          <p14:tracePt t="47286" x="1981200" y="3533775"/>
          <p14:tracePt t="47294" x="1924050" y="3533775"/>
          <p14:tracePt t="47302" x="1871663" y="3533775"/>
          <p14:tracePt t="47309" x="1814513" y="3529013"/>
          <p14:tracePt t="47318" x="1776413" y="3524250"/>
          <p14:tracePt t="47326" x="1747838" y="3524250"/>
          <p14:tracePt t="47334" x="1714500" y="3524250"/>
          <p14:tracePt t="47342" x="1700213" y="3519488"/>
          <p14:tracePt t="47350" x="1695450" y="3519488"/>
          <p14:tracePt t="47358" x="1690688" y="3519488"/>
          <p14:tracePt t="47405" x="1681163" y="3519488"/>
          <p14:tracePt t="47446" x="1676400" y="3519488"/>
          <p14:tracePt t="47454" x="1671638" y="3519488"/>
          <p14:tracePt t="47462" x="1671638" y="3524250"/>
          <p14:tracePt t="47469" x="1671638" y="3529013"/>
          <p14:tracePt t="47478" x="1666875" y="3538538"/>
          <p14:tracePt t="47485" x="1662113" y="3543300"/>
          <p14:tracePt t="47494" x="1652588" y="3552825"/>
          <p14:tracePt t="47509" x="1643063" y="3557588"/>
          <p14:tracePt t="47525" x="1633538" y="3567113"/>
          <p14:tracePt t="47534" x="1624013" y="3571875"/>
          <p14:tracePt t="47542" x="1619250" y="3576638"/>
          <p14:tracePt t="47558" x="1609725" y="3581400"/>
          <p14:tracePt t="47566" x="1600200" y="3590925"/>
          <p14:tracePt t="47574" x="1595438" y="3595688"/>
          <p14:tracePt t="47582" x="1595438" y="3600450"/>
          <p14:tracePt t="47589" x="1585913" y="3605213"/>
          <p14:tracePt t="47614" x="1576388" y="3614738"/>
          <p14:tracePt t="47662" x="1571625" y="3619500"/>
          <p14:tracePt t="47686" x="1566863" y="3619500"/>
          <p14:tracePt t="47702" x="1562100" y="3619500"/>
          <p14:tracePt t="47710" x="1557338" y="3619500"/>
          <p14:tracePt t="47718" x="1552575" y="3619500"/>
          <p14:tracePt t="47726" x="1543050" y="3619500"/>
          <p14:tracePt t="47734" x="1538288" y="3619500"/>
          <p14:tracePt t="47742" x="1519238" y="3619500"/>
          <p14:tracePt t="47749" x="1509713" y="3619500"/>
          <p14:tracePt t="47758" x="1495425" y="3619500"/>
          <p14:tracePt t="47766" x="1485900" y="3619500"/>
          <p14:tracePt t="47774" x="1471613" y="3619500"/>
          <p14:tracePt t="47782" x="1462088" y="3619500"/>
          <p14:tracePt t="47789" x="1443038" y="3619500"/>
          <p14:tracePt t="47797" x="1438275" y="3619500"/>
          <p14:tracePt t="47806" x="1423988" y="3619500"/>
          <p14:tracePt t="47822" x="1414463" y="3614738"/>
          <p14:tracePt t="47829" x="1409700" y="3609975"/>
          <p14:tracePt t="47838" x="1395413" y="3605213"/>
          <p14:tracePt t="47846" x="1390650" y="3600450"/>
          <p14:tracePt t="47854" x="1385888" y="3590925"/>
          <p14:tracePt t="47862" x="1381125" y="3581400"/>
          <p14:tracePt t="47870" x="1381125" y="3576638"/>
          <p14:tracePt t="47878" x="1381125" y="3571875"/>
          <p14:tracePt t="47886" x="1371600" y="3557588"/>
          <p14:tracePt t="47894" x="1371600" y="3552825"/>
          <p14:tracePt t="47902" x="1371600" y="3548063"/>
          <p14:tracePt t="47910" x="1371600" y="3529013"/>
          <p14:tracePt t="47917" x="1371600" y="3519488"/>
          <p14:tracePt t="47926" x="1371600" y="3505200"/>
          <p14:tracePt t="47934" x="1371600" y="3495675"/>
          <p14:tracePt t="47942" x="1371600" y="3481388"/>
          <p14:tracePt t="47950" x="1371600" y="3471863"/>
          <p14:tracePt t="47958" x="1376363" y="3467100"/>
          <p14:tracePt t="47966" x="1381125" y="3462338"/>
          <p14:tracePt t="47974" x="1395413" y="3452813"/>
          <p14:tracePt t="47982" x="1400175" y="3452813"/>
          <p14:tracePt t="47990" x="1414463" y="3448050"/>
          <p14:tracePt t="47998" x="1423988" y="3443288"/>
          <p14:tracePt t="48006" x="1438275" y="3443288"/>
          <p14:tracePt t="48014" x="1452563" y="3433763"/>
          <p14:tracePt t="48022" x="1476375" y="3424238"/>
          <p14:tracePt t="48030" x="1490663" y="3419475"/>
          <p14:tracePt t="48038" x="1500188" y="3414713"/>
          <p14:tracePt t="48045" x="1524000" y="3409950"/>
          <p14:tracePt t="48053" x="1528763" y="3405188"/>
          <p14:tracePt t="48062" x="1547813" y="3405188"/>
          <p14:tracePt t="48070" x="1562100" y="3405188"/>
          <p14:tracePt t="48078" x="1571625" y="3405188"/>
          <p14:tracePt t="48086" x="1585913" y="3405188"/>
          <p14:tracePt t="48094" x="1600200" y="3405188"/>
          <p14:tracePt t="48102" x="1619250" y="3405188"/>
          <p14:tracePt t="48110" x="1624013" y="3405188"/>
          <p14:tracePt t="48118" x="1643063" y="3405188"/>
          <p14:tracePt t="48125" x="1657350" y="3414713"/>
          <p14:tracePt t="48134" x="1671638" y="3419475"/>
          <p14:tracePt t="48141" x="1676400" y="3424238"/>
          <p14:tracePt t="48150" x="1681163" y="3429000"/>
          <p14:tracePt t="48158" x="1681163" y="3433763"/>
          <p14:tracePt t="48166" x="1690688" y="3443288"/>
          <p14:tracePt t="48174" x="1695450" y="3452813"/>
          <p14:tracePt t="48181" x="1700213" y="3467100"/>
          <p14:tracePt t="48189" x="1709738" y="3486150"/>
          <p14:tracePt t="48198" x="1728788" y="3500438"/>
          <p14:tracePt t="48205" x="1733550" y="3505200"/>
          <p14:tracePt t="48214" x="1743075" y="3519488"/>
          <p14:tracePt t="48222" x="1747838" y="3529013"/>
          <p14:tracePt t="48230" x="1752600" y="3543300"/>
          <p14:tracePt t="48238" x="1752600" y="3552825"/>
          <p14:tracePt t="48246" x="1752600" y="3557588"/>
          <p14:tracePt t="48254" x="1752600" y="3571875"/>
          <p14:tracePt t="48262" x="1752600" y="3576638"/>
          <p14:tracePt t="48270" x="1752600" y="3590925"/>
          <p14:tracePt t="48286" x="1747838" y="3605213"/>
          <p14:tracePt t="48294" x="1738313" y="3619500"/>
          <p14:tracePt t="48302" x="1728788" y="3624263"/>
          <p14:tracePt t="48310" x="1719263" y="3624263"/>
          <p14:tracePt t="48317" x="1695450" y="3629025"/>
          <p14:tracePt t="48326" x="1685925" y="3629025"/>
          <p14:tracePt t="48334" x="1666875" y="3629025"/>
          <p14:tracePt t="48342" x="1652588" y="3629025"/>
          <p14:tracePt t="48350" x="1643063" y="3629025"/>
          <p14:tracePt t="48358" x="1619250" y="3629025"/>
          <p14:tracePt t="48366" x="1600200" y="3629025"/>
          <p14:tracePt t="48374" x="1590675" y="3629025"/>
          <p14:tracePt t="48382" x="1571625" y="3629025"/>
          <p14:tracePt t="48390" x="1557338" y="3619500"/>
          <p14:tracePt t="48398" x="1533525" y="3609975"/>
          <p14:tracePt t="48406" x="1514475" y="3605213"/>
          <p14:tracePt t="48414" x="1490663" y="3590925"/>
          <p14:tracePt t="48422" x="1471613" y="3581400"/>
          <p14:tracePt t="48430" x="1462088" y="3576638"/>
          <p14:tracePt t="48438" x="1452563" y="3571875"/>
          <p14:tracePt t="48446" x="1443038" y="3562350"/>
          <p14:tracePt t="48469" x="1443038" y="3557588"/>
          <p14:tracePt t="48478" x="1443038" y="3548063"/>
          <p14:tracePt t="48502" x="1443038" y="3543300"/>
          <p14:tracePt t="48510" x="1443038" y="3529013"/>
          <p14:tracePt t="48518" x="1443038" y="3524250"/>
          <p14:tracePt t="48525" x="1443038" y="3519488"/>
          <p14:tracePt t="48534" x="1443038" y="3514725"/>
          <p14:tracePt t="48542" x="1443038" y="3505200"/>
          <p14:tracePt t="48550" x="1443038" y="3495675"/>
          <p14:tracePt t="48566" x="1452563" y="3486150"/>
          <p14:tracePt t="48574" x="1462088" y="3467100"/>
          <p14:tracePt t="48582" x="1466850" y="3462338"/>
          <p14:tracePt t="48590" x="1481138" y="3457575"/>
          <p14:tracePt t="48598" x="1485900" y="3452813"/>
          <p14:tracePt t="48606" x="1495425" y="3452813"/>
          <p14:tracePt t="48613" x="1504950" y="3452813"/>
          <p14:tracePt t="48710" x="1514475" y="3452813"/>
          <p14:tracePt t="48726" x="1519238" y="3452813"/>
          <p14:tracePt t="48734" x="1524000" y="3452813"/>
          <p14:tracePt t="48750" x="1528763" y="3452813"/>
          <p14:tracePt t="48789" x="1538288" y="3452813"/>
          <p14:tracePt t="48806" x="1543050" y="3452813"/>
          <p14:tracePt t="48814" x="1547813" y="3452813"/>
          <p14:tracePt t="48822" x="1557338" y="3452813"/>
          <p14:tracePt t="48830" x="1562100" y="3452813"/>
          <p14:tracePt t="48838" x="1571625" y="3452813"/>
          <p14:tracePt t="48846" x="1581150" y="3452813"/>
          <p14:tracePt t="48862" x="1585913" y="3452813"/>
          <p14:tracePt t="48870" x="1590675" y="3452813"/>
          <p14:tracePt t="48878" x="1600200" y="3452813"/>
          <p14:tracePt t="48886" x="1609725" y="3452813"/>
          <p14:tracePt t="48902" x="1624013" y="3452813"/>
          <p14:tracePt t="48918" x="1628775" y="3452813"/>
          <p14:tracePt t="48934" x="1633538" y="3452813"/>
          <p14:tracePt t="48942" x="1647825" y="3457575"/>
          <p14:tracePt t="48950" x="1657350" y="3462338"/>
          <p14:tracePt t="48957" x="1671638" y="3462338"/>
          <p14:tracePt t="48966" x="1676400" y="3462338"/>
          <p14:tracePt t="48974" x="1685925" y="3462338"/>
          <p14:tracePt t="48982" x="1695450" y="3462338"/>
          <p14:tracePt t="48989" x="1709738" y="3467100"/>
          <p14:tracePt t="49006" x="1733550" y="3476625"/>
          <p14:tracePt t="49022" x="1738313" y="3476625"/>
          <p14:tracePt t="49038" x="1752600" y="3481388"/>
          <p14:tracePt t="49046" x="1752600" y="3486150"/>
          <p14:tracePt t="49062" x="1762125" y="3495675"/>
          <p14:tracePt t="49070" x="1771650" y="3505200"/>
          <p14:tracePt t="49078" x="1790700" y="3514725"/>
          <p14:tracePt t="49086" x="1814513" y="3533775"/>
          <p14:tracePt t="49095" x="1819275" y="3538538"/>
          <p14:tracePt t="49101" x="1819275" y="3543300"/>
          <p14:tracePt t="49110" x="1828800" y="3552825"/>
          <p14:tracePt t="49118" x="1828800" y="3557588"/>
          <p14:tracePt t="49127" x="1828800" y="3567113"/>
          <p14:tracePt t="49134" x="1828800" y="3571875"/>
          <p14:tracePt t="49142" x="1828800" y="3576638"/>
          <p14:tracePt t="49150" x="1828800" y="3581400"/>
          <p14:tracePt t="49157" x="1828800" y="3595688"/>
          <p14:tracePt t="49174" x="1828800" y="3600450"/>
          <p14:tracePt t="49182" x="1824038" y="3605213"/>
          <p14:tracePt t="49190" x="1814513" y="3605213"/>
          <p14:tracePt t="49198" x="1795463" y="3605213"/>
          <p14:tracePt t="49206" x="1776413" y="3605213"/>
          <p14:tracePt t="49214" x="1747838" y="3605213"/>
          <p14:tracePt t="49221" x="1728788" y="3605213"/>
          <p14:tracePt t="49230" x="1700213" y="3605213"/>
          <p14:tracePt t="49238" x="1676400" y="3605213"/>
          <p14:tracePt t="49246" x="1662113" y="3605213"/>
          <p14:tracePt t="49254" x="1638300" y="3605213"/>
          <p14:tracePt t="49262" x="1624013" y="3605213"/>
          <p14:tracePt t="49270" x="1609725" y="3605213"/>
          <p14:tracePt t="49277" x="1595438" y="3605213"/>
          <p14:tracePt t="49286" x="1581150" y="3605213"/>
          <p14:tracePt t="49294" x="1562100" y="3605213"/>
          <p14:tracePt t="49302" x="1547813" y="3595688"/>
          <p14:tracePt t="49310" x="1538288" y="3595688"/>
          <p14:tracePt t="49318" x="1524000" y="3586163"/>
          <p14:tracePt t="49326" x="1514475" y="3581400"/>
          <p14:tracePt t="49334" x="1504950" y="3571875"/>
          <p14:tracePt t="49342" x="1504950" y="3567113"/>
          <p14:tracePt t="49350" x="1504950" y="3562350"/>
          <p14:tracePt t="49358" x="1490663" y="3543300"/>
          <p14:tracePt t="49366" x="1490663" y="3538538"/>
          <p14:tracePt t="49374" x="1490663" y="3524250"/>
          <p14:tracePt t="49382" x="1490663" y="3514725"/>
          <p14:tracePt t="49390" x="1495425" y="3505200"/>
          <p14:tracePt t="49398" x="1504950" y="3495675"/>
          <p14:tracePt t="49406" x="1514475" y="3486150"/>
          <p14:tracePt t="49414" x="1524000" y="3471863"/>
          <p14:tracePt t="49421" x="1533525" y="3467100"/>
          <p14:tracePt t="49430" x="1543050" y="3462338"/>
          <p14:tracePt t="49438" x="1557338" y="3448050"/>
          <p14:tracePt t="49446" x="1566863" y="3448050"/>
          <p14:tracePt t="49454" x="1571625" y="3448050"/>
          <p14:tracePt t="49510" x="1581150" y="3448050"/>
          <p14:tracePt t="49518" x="1590675" y="3448050"/>
          <p14:tracePt t="49534" x="1604963" y="3452813"/>
          <p14:tracePt t="49541" x="1609725" y="3457575"/>
          <p14:tracePt t="49550" x="1614488" y="3457575"/>
          <p14:tracePt t="49558" x="1628775" y="3471863"/>
          <p14:tracePt t="49565" x="1633538" y="3471863"/>
          <p14:tracePt t="49574" x="1638300" y="3471863"/>
          <p14:tracePt t="49582" x="1652588" y="3481388"/>
          <p14:tracePt t="49590" x="1662113" y="3495675"/>
          <p14:tracePt t="49598" x="1671638" y="3505200"/>
          <p14:tracePt t="49606" x="1676400" y="3509963"/>
          <p14:tracePt t="49622" x="1690688" y="3509963"/>
          <p14:tracePt t="49630" x="1695450" y="3509963"/>
          <p14:tracePt t="50015" x="1719263" y="3509963"/>
          <p14:tracePt t="50022" x="1743075" y="3524250"/>
          <p14:tracePt t="50030" x="1747838" y="3529013"/>
          <p14:tracePt t="50038" x="1747838" y="3543300"/>
          <p14:tracePt t="50046" x="1747838" y="3552825"/>
          <p14:tracePt t="50053" x="1766888" y="3576638"/>
          <p14:tracePt t="50062" x="1771650" y="3586163"/>
          <p14:tracePt t="50069" x="1781175" y="3600450"/>
          <p14:tracePt t="50078" x="1809750" y="3633788"/>
          <p14:tracePt t="50086" x="1866900" y="3671888"/>
          <p14:tracePt t="50094" x="1924050" y="3700463"/>
          <p14:tracePt t="50102" x="2005013" y="3743325"/>
          <p14:tracePt t="50110" x="2047875" y="3776663"/>
          <p14:tracePt t="50118" x="2100263" y="3814763"/>
          <p14:tracePt t="50126" x="2128838" y="3843338"/>
          <p14:tracePt t="50134" x="2128838" y="3871913"/>
          <p14:tracePt t="50142" x="2128838" y="3886200"/>
          <p14:tracePt t="50150" x="2128838" y="3914775"/>
          <p14:tracePt t="50158" x="2114550" y="3938588"/>
          <p14:tracePt t="50165" x="2095500" y="3948113"/>
          <p14:tracePt t="50174" x="2081213" y="3957638"/>
          <p14:tracePt t="50182" x="2066925" y="3967163"/>
          <p14:tracePt t="50190" x="2047875" y="3967163"/>
          <p14:tracePt t="50198" x="2038350" y="3967163"/>
          <p14:tracePt t="50205" x="2024063" y="3967163"/>
          <p14:tracePt t="50214" x="2019300" y="3967163"/>
          <p14:tracePt t="50222" x="2014538" y="3967163"/>
          <p14:tracePt t="50238" x="2005013" y="3967163"/>
          <p14:tracePt t="50254" x="1995488" y="3971925"/>
          <p14:tracePt t="50270" x="1990725" y="3971925"/>
          <p14:tracePt t="50278" x="1981200" y="3971925"/>
          <p14:tracePt t="50334" x="1976438" y="3971925"/>
          <p14:tracePt t="50366" x="1971675" y="3976688"/>
          <p14:tracePt t="50421" x="1957388" y="3976688"/>
          <p14:tracePt t="50429" x="1943100" y="3986213"/>
          <p14:tracePt t="50438" x="1900238" y="3986213"/>
          <p14:tracePt t="50445" x="1857375" y="3990975"/>
          <p14:tracePt t="50454" x="1790700" y="3990975"/>
          <p14:tracePt t="50462" x="1724025" y="3990975"/>
          <p14:tracePt t="50470" x="1633538" y="3990975"/>
          <p14:tracePt t="50478" x="1538288" y="3990975"/>
          <p14:tracePt t="50485" x="1423988" y="3990975"/>
          <p14:tracePt t="50494" x="1338263" y="3990975"/>
          <p14:tracePt t="50502" x="1271588" y="3990975"/>
          <p14:tracePt t="50509" x="1238250" y="3990975"/>
          <p14:tracePt t="50550" x="1252538" y="3990975"/>
          <p14:tracePt t="50558" x="1295400" y="3990975"/>
          <p14:tracePt t="50566" x="1333500" y="3990975"/>
          <p14:tracePt t="50574" x="1362075" y="4000500"/>
          <p14:tracePt t="50582" x="1395413" y="4005263"/>
          <p14:tracePt t="50590" x="1414463" y="4005263"/>
          <p14:tracePt t="50598" x="1433513" y="4005263"/>
          <p14:tracePt t="50606" x="1452563" y="4014788"/>
          <p14:tracePt t="50614" x="1471613" y="4019550"/>
          <p14:tracePt t="50622" x="1485900" y="4033838"/>
          <p14:tracePt t="50629" x="1500188" y="4038600"/>
          <p14:tracePt t="50646" x="1500188" y="4043363"/>
          <p14:tracePt t="51246" x="1500188" y="4048125"/>
          <p14:tracePt t="51254" x="1500188" y="4052888"/>
          <p14:tracePt t="51270" x="1490663" y="4062413"/>
          <p14:tracePt t="51278" x="1476375" y="4067175"/>
          <p14:tracePt t="51286" x="1476375" y="4071938"/>
          <p14:tracePt t="51302" x="1462088" y="4076700"/>
          <p14:tracePt t="51309" x="1462088" y="4081463"/>
          <p14:tracePt t="51317" x="1462088" y="4090988"/>
          <p14:tracePt t="51326" x="1462088" y="4105275"/>
          <p14:tracePt t="51334" x="1471613" y="4119563"/>
          <p14:tracePt t="51343" x="1485900" y="4129088"/>
          <p14:tracePt t="51351" x="1533525" y="4138613"/>
          <p14:tracePt t="51358" x="1600200" y="4152900"/>
          <p14:tracePt t="51366" x="1676400" y="4162425"/>
          <p14:tracePt t="51374" x="1757363" y="4176713"/>
          <p14:tracePt t="51382" x="1824038" y="4186238"/>
          <p14:tracePt t="51390" x="1900238" y="4186238"/>
          <p14:tracePt t="51398" x="1966913" y="4186238"/>
          <p14:tracePt t="51406" x="2014538" y="4186238"/>
          <p14:tracePt t="51414" x="2090738" y="4186238"/>
          <p14:tracePt t="51422" x="2157413" y="4186238"/>
          <p14:tracePt t="51430" x="2224088" y="4186238"/>
          <p14:tracePt t="51438" x="2300288" y="4167188"/>
          <p14:tracePt t="51446" x="2371725" y="4133850"/>
          <p14:tracePt t="51454" x="2424113" y="4100513"/>
          <p14:tracePt t="51462" x="2447925" y="4086225"/>
          <p14:tracePt t="51470" x="2481263" y="4057650"/>
          <p14:tracePt t="51478" x="2486025" y="4057650"/>
          <p14:tracePt t="51486" x="2490788" y="4048125"/>
          <p14:tracePt t="51494" x="2495550" y="4014788"/>
          <p14:tracePt t="51501" x="2514600" y="3990975"/>
          <p14:tracePt t="51510" x="2519363" y="3962400"/>
          <p14:tracePt t="51518" x="2547938" y="3910013"/>
          <p14:tracePt t="51526" x="2581275" y="3848100"/>
          <p14:tracePt t="51534" x="2600325" y="3790950"/>
          <p14:tracePt t="51542" x="2652713" y="3709988"/>
          <p14:tracePt t="51550" x="2709863" y="3614738"/>
          <p14:tracePt t="51558" x="2762250" y="3505200"/>
          <p14:tracePt t="51566" x="2814638" y="3414713"/>
          <p14:tracePt t="51574" x="2876550" y="3314700"/>
          <p14:tracePt t="51582" x="2914650" y="3257550"/>
          <p14:tracePt t="51590" x="2952750" y="3186113"/>
          <p14:tracePt t="51598" x="2990850" y="3124200"/>
          <p14:tracePt t="51606" x="3019425" y="3090863"/>
          <p14:tracePt t="51614" x="3052763" y="3052763"/>
          <p14:tracePt t="51622" x="3100388" y="3019425"/>
          <p14:tracePt t="51630" x="3143250" y="2995613"/>
          <p14:tracePt t="51638" x="3181350" y="2976563"/>
          <p14:tracePt t="51646" x="3224213" y="2952750"/>
          <p14:tracePt t="51654" x="3248025" y="2947988"/>
          <p14:tracePt t="51662" x="3267075" y="2947988"/>
          <p14:tracePt t="51670" x="3290888" y="2947988"/>
          <p14:tracePt t="51678" x="3309938" y="2947988"/>
          <p14:tracePt t="51686" x="3314700" y="2947988"/>
          <p14:tracePt t="51694" x="3319463" y="2947988"/>
          <p14:tracePt t="51702" x="3324225" y="2947988"/>
          <p14:tracePt t="51718" x="3338513" y="2947988"/>
          <p14:tracePt t="51726" x="3348038" y="2952750"/>
          <p14:tracePt t="51733" x="3352800" y="2962275"/>
          <p14:tracePt t="51806" x="3357563" y="2962275"/>
          <p14:tracePt t="51902" x="3362325" y="2962275"/>
          <p14:tracePt t="51926" x="3367088" y="2962275"/>
          <p14:tracePt t="51942" x="3371850" y="2957513"/>
          <p14:tracePt t="51966" x="3376613" y="29575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42388"/>
            <a:ext cx="6251500" cy="1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3304800" y="1059150"/>
            <a:ext cx="7203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364100" y="1012350"/>
            <a:ext cx="838800" cy="4872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412650" y="1029450"/>
            <a:ext cx="1237200" cy="45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erriweather"/>
                <a:ea typeface="Merriweather"/>
                <a:cs typeface="Merriweather"/>
                <a:sym typeface="Merriweather"/>
              </a:rPr>
              <a:t>fake image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7173125" y="559488"/>
            <a:ext cx="838800" cy="487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8300850" y="606288"/>
            <a:ext cx="7203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erriweather"/>
                <a:ea typeface="Merriweather"/>
                <a:cs typeface="Merriweather"/>
                <a:sym typeface="Merriweather"/>
              </a:rPr>
              <a:t>score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1" name="Google Shape;121;p19"/>
          <p:cNvCxnSpPr>
            <a:stCxn id="116" idx="3"/>
            <a:endCxn id="117" idx="1"/>
          </p:cNvCxnSpPr>
          <p:nvPr/>
        </p:nvCxnSpPr>
        <p:spPr>
          <a:xfrm>
            <a:off x="4025100" y="1255950"/>
            <a:ext cx="33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" name="Google Shape;122;p19"/>
          <p:cNvCxnSpPr>
            <a:stCxn id="117" idx="3"/>
            <a:endCxn id="118" idx="1"/>
          </p:cNvCxnSpPr>
          <p:nvPr/>
        </p:nvCxnSpPr>
        <p:spPr>
          <a:xfrm>
            <a:off x="5202900" y="1255950"/>
            <a:ext cx="20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9"/>
          <p:cNvCxnSpPr>
            <a:stCxn id="118" idx="3"/>
            <a:endCxn id="119" idx="1"/>
          </p:cNvCxnSpPr>
          <p:nvPr/>
        </p:nvCxnSpPr>
        <p:spPr>
          <a:xfrm rot="10800000" flipH="1">
            <a:off x="6649850" y="802950"/>
            <a:ext cx="523200" cy="45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9"/>
          <p:cNvCxnSpPr>
            <a:stCxn id="119" idx="3"/>
            <a:endCxn id="120" idx="1"/>
          </p:cNvCxnSpPr>
          <p:nvPr/>
        </p:nvCxnSpPr>
        <p:spPr>
          <a:xfrm>
            <a:off x="8011925" y="803088"/>
            <a:ext cx="28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9"/>
          <p:cNvSpPr txBox="1"/>
          <p:nvPr/>
        </p:nvSpPr>
        <p:spPr>
          <a:xfrm>
            <a:off x="7232375" y="279900"/>
            <a:ext cx="7203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C78D8"/>
                </a:solidFill>
                <a:latin typeface="Merriweather"/>
                <a:ea typeface="Merriweather"/>
                <a:cs typeface="Merriweather"/>
                <a:sym typeface="Merriweather"/>
              </a:rPr>
              <a:t>Fixed</a:t>
            </a:r>
            <a:endParaRPr>
              <a:solidFill>
                <a:srgbClr val="3C78D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音訊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00"/>
    </mc:Choice>
    <mc:Fallback>
      <p:transition spd="slow" advTm="3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" x="3381375" y="2957513"/>
          <p14:tracePt t="67" x="3386138" y="2952750"/>
          <p14:tracePt t="132" x="3386138" y="2938463"/>
          <p14:tracePt t="140" x="3386138" y="2928938"/>
          <p14:tracePt t="148" x="3386138" y="2919413"/>
          <p14:tracePt t="156" x="3376613" y="2900363"/>
          <p14:tracePt t="164" x="3376613" y="2895600"/>
          <p14:tracePt t="172" x="3371850" y="2886075"/>
          <p14:tracePt t="180" x="3371850" y="2862263"/>
          <p14:tracePt t="189" x="3371850" y="2852738"/>
          <p14:tracePt t="196" x="3367088" y="2838450"/>
          <p14:tracePt t="204" x="3357563" y="2809875"/>
          <p14:tracePt t="211" x="3357563" y="2800350"/>
          <p14:tracePt t="219" x="3343275" y="2762250"/>
          <p14:tracePt t="228" x="3338513" y="2724150"/>
          <p14:tracePt t="236" x="3314700" y="2671763"/>
          <p14:tracePt t="244" x="3286125" y="2590800"/>
          <p14:tracePt t="252" x="3262313" y="2533650"/>
          <p14:tracePt t="260" x="3228975" y="2452688"/>
          <p14:tracePt t="268" x="3181350" y="2362200"/>
          <p14:tracePt t="276" x="3119438" y="2266950"/>
          <p14:tracePt t="284" x="3071813" y="2185988"/>
          <p14:tracePt t="291" x="3019425" y="2095500"/>
          <p14:tracePt t="300" x="2971800" y="2014538"/>
          <p14:tracePt t="308" x="2928938" y="1914525"/>
          <p14:tracePt t="316" x="2890838" y="1824038"/>
          <p14:tracePt t="324" x="2852738" y="1757363"/>
          <p14:tracePt t="332" x="2814638" y="1685925"/>
          <p14:tracePt t="340" x="2790825" y="1633538"/>
          <p14:tracePt t="348" x="2776538" y="1600200"/>
          <p14:tracePt t="356" x="2776538" y="1590675"/>
          <p14:tracePt t="364" x="2776538" y="1581150"/>
          <p14:tracePt t="428" x="2786063" y="1604963"/>
          <p14:tracePt t="436" x="2790825" y="1604963"/>
          <p14:tracePt t="460" x="2790825" y="1614488"/>
          <p14:tracePt t="467" x="2795588" y="1624013"/>
          <p14:tracePt t="484" x="2800350" y="1633538"/>
          <p14:tracePt t="491" x="2800350" y="1643063"/>
          <p14:tracePt t="500" x="2819400" y="1662113"/>
          <p14:tracePt t="508" x="2828925" y="1671638"/>
          <p14:tracePt t="516" x="2838450" y="1681163"/>
          <p14:tracePt t="524" x="2847975" y="1685925"/>
          <p14:tracePt t="532" x="2857500" y="1695450"/>
          <p14:tracePt t="540" x="2871788" y="1704975"/>
          <p14:tracePt t="548" x="2876550" y="1709738"/>
          <p14:tracePt t="556" x="2890838" y="1724025"/>
          <p14:tracePt t="564" x="2909888" y="1733550"/>
          <p14:tracePt t="572" x="2919413" y="1757363"/>
          <p14:tracePt t="579" x="2919413" y="1795463"/>
          <p14:tracePt t="588" x="2919413" y="1843088"/>
          <p14:tracePt t="596" x="2871788" y="1909763"/>
          <p14:tracePt t="604" x="2814638" y="1971675"/>
          <p14:tracePt t="612" x="2814638" y="1976438"/>
          <p14:tracePt t="932" x="2814638" y="2000250"/>
          <p14:tracePt t="941" x="2833688" y="2005013"/>
          <p14:tracePt t="948" x="2833688" y="2009775"/>
          <p14:tracePt t="956" x="2828925" y="2019300"/>
          <p14:tracePt t="964" x="2824163" y="2033588"/>
          <p14:tracePt t="972" x="2805113" y="2052638"/>
          <p14:tracePt t="980" x="2795588" y="2066925"/>
          <p14:tracePt t="988" x="2790825" y="2081213"/>
          <p14:tracePt t="996" x="2767013" y="2105025"/>
          <p14:tracePt t="1004" x="2762250" y="2128838"/>
          <p14:tracePt t="1011" x="2747963" y="2152650"/>
          <p14:tracePt t="1020" x="2747963" y="2157413"/>
          <p14:tracePt t="1028" x="2747963" y="2171700"/>
          <p14:tracePt t="1035" x="2747963" y="2176463"/>
          <p14:tracePt t="1044" x="2747963" y="2195513"/>
          <p14:tracePt t="1053" x="2747963" y="2205038"/>
          <p14:tracePt t="1068" x="2752725" y="2219325"/>
          <p14:tracePt t="1092" x="2752725" y="2224088"/>
          <p14:tracePt t="1100" x="2752725" y="2228850"/>
          <p14:tracePt t="1107" x="2752725" y="2238375"/>
          <p14:tracePt t="1116" x="2752725" y="2243138"/>
          <p14:tracePt t="1155" x="2757488" y="2247900"/>
          <p14:tracePt t="1236" x="2762250" y="2247900"/>
          <p14:tracePt t="1244" x="2767013" y="2247900"/>
          <p14:tracePt t="1252" x="2781300" y="2247900"/>
          <p14:tracePt t="1260" x="2800350" y="2247900"/>
          <p14:tracePt t="1268" x="2814638" y="2247900"/>
          <p14:tracePt t="1332" x="2819400" y="2243138"/>
          <p14:tracePt t="1524" x="2828925" y="2243138"/>
          <p14:tracePt t="1547" x="2828925" y="2247900"/>
          <p14:tracePt t="1563" x="2828925" y="2252663"/>
          <p14:tracePt t="1580" x="2828925" y="2257425"/>
          <p14:tracePt t="1588" x="2819400" y="2271713"/>
          <p14:tracePt t="1619" x="2805113" y="2276475"/>
          <p14:tracePt t="1644" x="2795588" y="2276475"/>
          <p14:tracePt t="1652" x="2786063" y="2281238"/>
          <p14:tracePt t="1660" x="2771775" y="2281238"/>
          <p14:tracePt t="1668" x="2762250" y="2286000"/>
          <p14:tracePt t="1676" x="2747963" y="2290763"/>
          <p14:tracePt t="1683" x="2738438" y="2295525"/>
          <p14:tracePt t="1692" x="2728913" y="2300288"/>
          <p14:tracePt t="1707" x="2719388" y="2305050"/>
          <p14:tracePt t="1716" x="2714625" y="2305050"/>
          <p14:tracePt t="1724" x="2709863" y="2309813"/>
          <p14:tracePt t="1811" x="2705100" y="2309813"/>
          <p14:tracePt t="1828" x="2700338" y="2314575"/>
          <p14:tracePt t="2036" x="2700338" y="2319338"/>
          <p14:tracePt t="2148" x="2700338" y="2333625"/>
          <p14:tracePt t="2428" x="2705100" y="2338388"/>
          <p14:tracePt t="2443" x="2714625" y="2338388"/>
          <p14:tracePt t="2468" x="2705100" y="2338388"/>
          <p14:tracePt t="2476" x="2662238" y="2295525"/>
          <p14:tracePt t="2484" x="2657475" y="2295525"/>
          <p14:tracePt t="2884" x="2662238" y="2300288"/>
          <p14:tracePt t="2892" x="2667000" y="2305050"/>
          <p14:tracePt t="2900" x="2676525" y="2309813"/>
          <p14:tracePt t="2908" x="2686050" y="2319338"/>
          <p14:tracePt t="2916" x="2690813" y="2324100"/>
          <p14:tracePt t="2924" x="2700338" y="2324100"/>
          <p14:tracePt t="2932" x="2705100" y="2324100"/>
          <p14:tracePt t="2948" x="2709863" y="2324100"/>
          <p14:tracePt t="2956" x="2719388" y="2324100"/>
          <p14:tracePt t="2964" x="2724150" y="2324100"/>
          <p14:tracePt t="2972" x="2733675" y="2328863"/>
          <p14:tracePt t="3003" x="2733675" y="2333625"/>
          <p14:tracePt t="3053" x="2738438" y="2333625"/>
          <p14:tracePt t="3060" x="2747963" y="2333625"/>
          <p14:tracePt t="3068" x="2762250" y="2333625"/>
          <p14:tracePt t="3076" x="2771775" y="2333625"/>
          <p14:tracePt t="3084" x="2776538" y="2333625"/>
          <p14:tracePt t="3300" x="2771775" y="2333625"/>
          <p14:tracePt t="3308" x="2762250" y="2333625"/>
          <p14:tracePt t="3315" x="2757488" y="2333625"/>
          <p14:tracePt t="3324" x="2747963" y="2333625"/>
          <p14:tracePt t="3331" x="2733675" y="2333625"/>
          <p14:tracePt t="3340" x="2724150" y="2324100"/>
          <p14:tracePt t="3356" x="2719388" y="2324100"/>
          <p14:tracePt t="3364" x="2705100" y="2319338"/>
          <p14:tracePt t="3371" x="2700338" y="2314575"/>
          <p14:tracePt t="3380" x="2695575" y="2309813"/>
          <p14:tracePt t="3388" x="2686050" y="2309813"/>
          <p14:tracePt t="3396" x="2671763" y="2300288"/>
          <p14:tracePt t="3411" x="2667000" y="2300288"/>
          <p14:tracePt t="3420" x="2657475" y="2300288"/>
          <p14:tracePt t="3428" x="2652713" y="2300288"/>
          <p14:tracePt t="3436" x="2643188" y="2300288"/>
          <p14:tracePt t="3452" x="2638425" y="2300288"/>
          <p14:tracePt t="3459" x="2633663" y="2300288"/>
          <p14:tracePt t="3476" x="2628900" y="2300288"/>
          <p14:tracePt t="3492" x="2624138" y="2300288"/>
          <p14:tracePt t="3500" x="2619375" y="2300288"/>
          <p14:tracePt t="3507" x="2614613" y="2300288"/>
          <p14:tracePt t="3524" x="2609850" y="2300288"/>
          <p14:tracePt t="3532" x="2600325" y="2300288"/>
          <p14:tracePt t="3548" x="2595563" y="2300288"/>
          <p14:tracePt t="3996" x="2590800" y="2300288"/>
          <p14:tracePt t="4068" x="2581275" y="2300288"/>
          <p14:tracePt t="4180" x="2576513" y="2300288"/>
          <p14:tracePt t="4515" x="2576513" y="2309813"/>
          <p14:tracePt t="4532" x="2581275" y="2314575"/>
          <p14:tracePt t="4548" x="2586038" y="2319338"/>
          <p14:tracePt t="4588" x="2590800" y="2324100"/>
          <p14:tracePt t="4644" x="2595563" y="2328863"/>
          <p14:tracePt t="4668" x="2600325" y="2333625"/>
          <p14:tracePt t="4675" x="2605088" y="2333625"/>
          <p14:tracePt t="4692" x="2609850" y="2333625"/>
          <p14:tracePt t="4700" x="2614613" y="2338388"/>
          <p14:tracePt t="4748" x="2586038" y="2314575"/>
          <p14:tracePt t="4756" x="2562225" y="2305050"/>
          <p14:tracePt t="5268" x="2557463" y="2305050"/>
          <p14:tracePt t="5292" x="2547938" y="2305050"/>
          <p14:tracePt t="5300" x="2543175" y="2305050"/>
          <p14:tracePt t="5324" x="2538413" y="2305050"/>
          <p14:tracePt t="5332" x="2519363" y="2300288"/>
          <p14:tracePt t="5348" x="2514600" y="2300288"/>
          <p14:tracePt t="5364" x="2490788" y="2295525"/>
          <p14:tracePt t="5372" x="2486025" y="2290763"/>
          <p14:tracePt t="5380" x="2476500" y="2286000"/>
          <p14:tracePt t="5388" x="2466975" y="2281238"/>
          <p14:tracePt t="5396" x="2462213" y="2281238"/>
          <p14:tracePt t="5412" x="2457450" y="2276475"/>
          <p14:tracePt t="5429" x="2447925" y="2266950"/>
          <p14:tracePt t="5492" x="2447925" y="2262188"/>
          <p14:tracePt t="5532" x="2447925" y="2257425"/>
          <p14:tracePt t="5548" x="2447925" y="2252663"/>
          <p14:tracePt t="5564" x="2452688" y="2252663"/>
          <p14:tracePt t="5580" x="2457450" y="2247900"/>
          <p14:tracePt t="5612" x="2466975" y="2243138"/>
          <p14:tracePt t="5652" x="2471738" y="2243138"/>
          <p14:tracePt t="5676" x="2476500" y="2243138"/>
          <p14:tracePt t="5716" x="2481263" y="2243138"/>
          <p14:tracePt t="5756" x="2490788" y="2238375"/>
          <p14:tracePt t="5820" x="2495550" y="2238375"/>
          <p14:tracePt t="5836" x="2505075" y="2238375"/>
          <p14:tracePt t="5844" x="2509838" y="2233613"/>
          <p14:tracePt t="5860" x="2519363" y="2233613"/>
          <p14:tracePt t="5868" x="2528888" y="2224088"/>
          <p14:tracePt t="5876" x="2538413" y="2224088"/>
          <p14:tracePt t="5884" x="2557463" y="2219325"/>
          <p14:tracePt t="5892" x="2581275" y="2209800"/>
          <p14:tracePt t="5900" x="2619375" y="2205038"/>
          <p14:tracePt t="5908" x="2652713" y="2185988"/>
          <p14:tracePt t="5916" x="2705100" y="2171700"/>
          <p14:tracePt t="5924" x="2767013" y="2138363"/>
          <p14:tracePt t="5932" x="2814638" y="2119313"/>
          <p14:tracePt t="5940" x="2886075" y="2095500"/>
          <p14:tracePt t="5948" x="2928938" y="2066925"/>
          <p14:tracePt t="5956" x="2990850" y="2038350"/>
          <p14:tracePt t="5964" x="3048000" y="2024063"/>
          <p14:tracePt t="5972" x="3100388" y="2005013"/>
          <p14:tracePt t="5980" x="3138488" y="1995488"/>
          <p14:tracePt t="5988" x="3171825" y="1985963"/>
          <p14:tracePt t="5996" x="3190875" y="1985963"/>
          <p14:tracePt t="6004" x="3214688" y="1976438"/>
          <p14:tracePt t="6012" x="3224213" y="1976438"/>
          <p14:tracePt t="6020" x="3248025" y="1971675"/>
          <p14:tracePt t="6028" x="3267075" y="1971675"/>
          <p14:tracePt t="6036" x="3281363" y="1971675"/>
          <p14:tracePt t="6044" x="3309938" y="1971675"/>
          <p14:tracePt t="6052" x="3324225" y="1971675"/>
          <p14:tracePt t="6060" x="3348038" y="1971675"/>
          <p14:tracePt t="6068" x="3357563" y="1971675"/>
          <p14:tracePt t="6075" x="3371850" y="1971675"/>
          <p14:tracePt t="6084" x="3386138" y="1976438"/>
          <p14:tracePt t="6091" x="3390900" y="1981200"/>
          <p14:tracePt t="6099" x="3400425" y="1985963"/>
          <p14:tracePt t="6108" x="3409950" y="1990725"/>
          <p14:tracePt t="6116" x="3414713" y="1995488"/>
          <p14:tracePt t="6148" x="3414713" y="2000250"/>
          <p14:tracePt t="6572" x="3414713" y="2005013"/>
          <p14:tracePt t="6580" x="3400425" y="2005013"/>
          <p14:tracePt t="6588" x="3390900" y="2019300"/>
          <p14:tracePt t="6604" x="3381375" y="2024063"/>
          <p14:tracePt t="6699" x="3371850" y="2024063"/>
          <p14:tracePt t="6708" x="3362325" y="2024063"/>
          <p14:tracePt t="6716" x="3352800" y="2024063"/>
          <p14:tracePt t="6724" x="3328988" y="2024063"/>
          <p14:tracePt t="6732" x="3319463" y="2024063"/>
          <p14:tracePt t="6741" x="3309938" y="2019300"/>
          <p14:tracePt t="6748" x="3295650" y="2009775"/>
          <p14:tracePt t="6756" x="3286125" y="2009775"/>
          <p14:tracePt t="6763" x="3281363" y="2009775"/>
          <p14:tracePt t="6788" x="3267075" y="2000250"/>
          <p14:tracePt t="6795" x="3262313" y="2000250"/>
          <p14:tracePt t="6804" x="3252788" y="2000250"/>
          <p14:tracePt t="6812" x="3243263" y="2000250"/>
          <p14:tracePt t="6819" x="3233738" y="1995488"/>
          <p14:tracePt t="6843" x="3228975" y="1995488"/>
          <p14:tracePt t="6875" x="3219450" y="1995488"/>
          <p14:tracePt t="6988" x="3214688" y="1995488"/>
          <p14:tracePt t="7004" x="3209925" y="1995488"/>
          <p14:tracePt t="7012" x="3195638" y="1995488"/>
          <p14:tracePt t="7020" x="3186113" y="1995488"/>
          <p14:tracePt t="7028" x="3157538" y="1995488"/>
          <p14:tracePt t="7036" x="3128963" y="1995488"/>
          <p14:tracePt t="7043" x="3071813" y="1995488"/>
          <p14:tracePt t="7052" x="2995613" y="1995488"/>
          <p14:tracePt t="7060" x="2909888" y="1995488"/>
          <p14:tracePt t="7068" x="2795588" y="1995488"/>
          <p14:tracePt t="7075" x="2676525" y="1995488"/>
          <p14:tracePt t="7084" x="2519363" y="1995488"/>
          <p14:tracePt t="7092" x="2381250" y="1995488"/>
          <p14:tracePt t="7099" x="2266950" y="1995488"/>
          <p14:tracePt t="7108" x="2162175" y="1995488"/>
          <p14:tracePt t="7116" x="2095500" y="1995488"/>
          <p14:tracePt t="7124" x="2028825" y="1995488"/>
          <p14:tracePt t="7132" x="1990725" y="1995488"/>
          <p14:tracePt t="7140" x="1966913" y="1995488"/>
          <p14:tracePt t="7148" x="1933575" y="2000250"/>
          <p14:tracePt t="7156" x="1924050" y="2009775"/>
          <p14:tracePt t="7164" x="1905000" y="2024063"/>
          <p14:tracePt t="7172" x="1871663" y="2028825"/>
          <p14:tracePt t="7180" x="1857375" y="2028825"/>
          <p14:tracePt t="7188" x="1847850" y="2028825"/>
          <p14:tracePt t="7196" x="1843088" y="2028825"/>
          <p14:tracePt t="7204" x="1824038" y="2028825"/>
          <p14:tracePt t="7660" x="1857375" y="2033588"/>
          <p14:tracePt t="7668" x="1905000" y="2047875"/>
          <p14:tracePt t="7676" x="1990725" y="2062163"/>
          <p14:tracePt t="7684" x="2071688" y="2081213"/>
          <p14:tracePt t="7691" x="2157413" y="2105025"/>
          <p14:tracePt t="7700" x="2233613" y="2109788"/>
          <p14:tracePt t="7708" x="2300288" y="2109788"/>
          <p14:tracePt t="7715" x="2376488" y="2109788"/>
          <p14:tracePt t="7724" x="2433638" y="2109788"/>
          <p14:tracePt t="7732" x="2509838" y="2109788"/>
          <p14:tracePt t="7741" x="2605088" y="2109788"/>
          <p14:tracePt t="7748" x="2690813" y="2109788"/>
          <p14:tracePt t="7756" x="2767013" y="2109788"/>
          <p14:tracePt t="7764" x="2843213" y="2109788"/>
          <p14:tracePt t="7772" x="2919413" y="2109788"/>
          <p14:tracePt t="7780" x="2967038" y="2109788"/>
          <p14:tracePt t="7788" x="3024188" y="2109788"/>
          <p14:tracePt t="7796" x="3062288" y="2109788"/>
          <p14:tracePt t="7804" x="3090863" y="2109788"/>
          <p14:tracePt t="7812" x="3105150" y="2109788"/>
          <p14:tracePt t="7820" x="3109913" y="2109788"/>
          <p14:tracePt t="7844" x="3114675" y="2109788"/>
          <p14:tracePt t="8124" x="3119438" y="2109788"/>
          <p14:tracePt t="8131" x="3124200" y="2109788"/>
          <p14:tracePt t="8139" x="3128963" y="2109788"/>
          <p14:tracePt t="8172" x="3138488" y="2109788"/>
          <p14:tracePt t="8179" x="3148013" y="2109788"/>
          <p14:tracePt t="8188" x="3162300" y="2105025"/>
          <p14:tracePt t="8196" x="3186113" y="2100263"/>
          <p14:tracePt t="8204" x="3228975" y="2085975"/>
          <p14:tracePt t="8212" x="3257550" y="2071688"/>
          <p14:tracePt t="8220" x="3319463" y="2066925"/>
          <p14:tracePt t="8228" x="3386138" y="2057400"/>
          <p14:tracePt t="8235" x="3471863" y="2052638"/>
          <p14:tracePt t="8244" x="3548063" y="2033588"/>
          <p14:tracePt t="8251" x="3643313" y="2019300"/>
          <p14:tracePt t="8260" x="3762375" y="2009775"/>
          <p14:tracePt t="8268" x="3876675" y="1985963"/>
          <p14:tracePt t="8276" x="4024313" y="1966913"/>
          <p14:tracePt t="8284" x="4152900" y="1947863"/>
          <p14:tracePt t="8292" x="4248150" y="1928813"/>
          <p14:tracePt t="8299" x="4343400" y="1905000"/>
          <p14:tracePt t="8308" x="4438650" y="1890713"/>
          <p14:tracePt t="8316" x="4533900" y="1881188"/>
          <p14:tracePt t="8324" x="4614863" y="1866900"/>
          <p14:tracePt t="8332" x="4691063" y="1857375"/>
          <p14:tracePt t="8340" x="4767263" y="1852613"/>
          <p14:tracePt t="8348" x="4833938" y="1843088"/>
          <p14:tracePt t="8356" x="4876800" y="1828800"/>
          <p14:tracePt t="8364" x="4933950" y="1828800"/>
          <p14:tracePt t="8371" x="4962525" y="1824038"/>
          <p14:tracePt t="8380" x="4995863" y="1819275"/>
          <p14:tracePt t="8388" x="5010150" y="1819275"/>
          <p14:tracePt t="8396" x="5024438" y="1814513"/>
          <p14:tracePt t="8404" x="5029200" y="1814513"/>
          <p14:tracePt t="8412" x="5038725" y="1809750"/>
          <p14:tracePt t="8428" x="5043488" y="1804988"/>
          <p14:tracePt t="8435" x="5048250" y="1800225"/>
          <p14:tracePt t="8516" x="5024438" y="1800225"/>
          <p14:tracePt t="8524" x="4976813" y="1804988"/>
          <p14:tracePt t="8532" x="4881563" y="1809750"/>
          <p14:tracePt t="8540" x="4772025" y="1828800"/>
          <p14:tracePt t="8548" x="4581525" y="1828800"/>
          <p14:tracePt t="8556" x="4319588" y="1866900"/>
          <p14:tracePt t="8564" x="4005263" y="1866900"/>
          <p14:tracePt t="8571" x="3714750" y="1876425"/>
          <p14:tracePt t="8580" x="3419475" y="1890713"/>
          <p14:tracePt t="8587" x="3233738" y="1924050"/>
          <p14:tracePt t="8596" x="3048000" y="1943100"/>
          <p14:tracePt t="8604" x="2952750" y="1966913"/>
          <p14:tracePt t="8611" x="2876550" y="1976438"/>
          <p14:tracePt t="8620" x="2824163" y="1985963"/>
          <p14:tracePt t="8628" x="2800350" y="1995488"/>
          <p14:tracePt t="8636" x="2786063" y="2000250"/>
          <p14:tracePt t="8651" x="2781300" y="2000250"/>
          <p14:tracePt t="8660" x="2776538" y="2005013"/>
          <p14:tracePt t="8692" x="2771775" y="2005013"/>
          <p14:tracePt t="8700" x="2762250" y="2005013"/>
          <p14:tracePt t="8708" x="2747963" y="2005013"/>
          <p14:tracePt t="8716" x="2738438" y="2009775"/>
          <p14:tracePt t="8724" x="2714625" y="2009775"/>
          <p14:tracePt t="8732" x="2700338" y="2019300"/>
          <p14:tracePt t="8740" x="2686050" y="2024063"/>
          <p14:tracePt t="8748" x="2676525" y="2024063"/>
          <p14:tracePt t="8756" x="2667000" y="2028825"/>
          <p14:tracePt t="8764" x="2662238" y="2033588"/>
          <p14:tracePt t="8828" x="2652713" y="2043113"/>
          <p14:tracePt t="8852" x="2647950" y="2043113"/>
          <p14:tracePt t="8860" x="2643188" y="2043113"/>
          <p14:tracePt t="8868" x="2633663" y="2047875"/>
          <p14:tracePt t="8875" x="2624138" y="2047875"/>
          <p14:tracePt t="8884" x="2619375" y="2052638"/>
          <p14:tracePt t="8891" x="2595563" y="2066925"/>
          <p14:tracePt t="8900" x="2571750" y="2081213"/>
          <p14:tracePt t="8908" x="2557463" y="2085975"/>
          <p14:tracePt t="8916" x="2509838" y="2105025"/>
          <p14:tracePt t="8924" x="2486025" y="2114550"/>
          <p14:tracePt t="8931" x="2452688" y="2128838"/>
          <p14:tracePt t="8940" x="2438400" y="2138363"/>
          <p14:tracePt t="8948" x="2409825" y="2147888"/>
          <p14:tracePt t="8956" x="2381250" y="2166938"/>
          <p14:tracePt t="8963" x="2366963" y="2171700"/>
          <p14:tracePt t="8980" x="2362200" y="2171700"/>
          <p14:tracePt t="8996" x="2357438" y="2176463"/>
          <p14:tracePt t="9004" x="2357438" y="2181225"/>
          <p14:tracePt t="9011" x="2362200" y="2185988"/>
          <p14:tracePt t="9020" x="2366963" y="2185988"/>
          <p14:tracePt t="9028" x="2386013" y="2185988"/>
          <p14:tracePt t="9035" x="2400300" y="2185988"/>
          <p14:tracePt t="9052" x="2405063" y="2185988"/>
          <p14:tracePt t="9244" x="2414588" y="2185988"/>
          <p14:tracePt t="9260" x="2428875" y="2190750"/>
          <p14:tracePt t="9267" x="2443163" y="2190750"/>
          <p14:tracePt t="9276" x="2462213" y="2185988"/>
          <p14:tracePt t="9284" x="2514600" y="2185988"/>
          <p14:tracePt t="9292" x="2609850" y="2176463"/>
          <p14:tracePt t="9300" x="2767013" y="2166938"/>
          <p14:tracePt t="9308" x="3138488" y="2152650"/>
          <p14:tracePt t="9316" x="3590925" y="2109788"/>
          <p14:tracePt t="9324" x="4205288" y="2109788"/>
          <p14:tracePt t="9332" x="4824413" y="2109788"/>
          <p14:tracePt t="9340" x="5519738" y="2081213"/>
          <p14:tracePt t="9348" x="6148388" y="1971675"/>
          <p14:tracePt t="9356" x="6700838" y="1890713"/>
          <p14:tracePt t="9364" x="7267575" y="1814513"/>
          <p14:tracePt t="9371" x="7777163" y="1771650"/>
          <p14:tracePt t="9380" x="8215313" y="1700213"/>
          <p14:tracePt t="9388" x="8648700" y="1638300"/>
          <p14:tracePt t="9396" x="9010650" y="1571625"/>
          <p14:tracePt t="9403" x="9139238" y="1495425"/>
          <p14:tracePt t="9412" x="9139238" y="1400175"/>
          <p14:tracePt t="9420" x="9139238" y="1333500"/>
          <p14:tracePt t="9428" x="9139238" y="1219200"/>
          <p14:tracePt t="9436" x="9139238" y="1147763"/>
          <p14:tracePt t="9444" x="9139238" y="1100138"/>
          <p14:tracePt t="9452" x="9139238" y="1076325"/>
          <p14:tracePt t="9460" x="9139238" y="1057275"/>
          <p14:tracePt t="9484" x="9134475" y="1038225"/>
          <p14:tracePt t="9492" x="9120188" y="1033463"/>
          <p14:tracePt t="9500" x="9086850" y="1023938"/>
          <p14:tracePt t="9508" x="9039225" y="1009650"/>
          <p14:tracePt t="9516" x="8996363" y="995363"/>
          <p14:tracePt t="9524" x="8939213" y="985838"/>
          <p14:tracePt t="9532" x="8886825" y="966788"/>
          <p14:tracePt t="9539" x="8829675" y="966788"/>
          <p14:tracePt t="9548" x="8743950" y="957263"/>
          <p14:tracePt t="9556" x="8658225" y="957263"/>
          <p14:tracePt t="9564" x="8567738" y="957263"/>
          <p14:tracePt t="9572" x="8472488" y="957263"/>
          <p14:tracePt t="9579" x="8367713" y="957263"/>
          <p14:tracePt t="9588" x="8281988" y="957263"/>
          <p14:tracePt t="9596" x="8186738" y="957263"/>
          <p14:tracePt t="9604" x="8081963" y="957263"/>
          <p14:tracePt t="9612" x="7991475" y="957263"/>
          <p14:tracePt t="9620" x="7896225" y="957263"/>
          <p14:tracePt t="9627" x="7820025" y="957263"/>
          <p14:tracePt t="9636" x="7762875" y="957263"/>
          <p14:tracePt t="9644" x="7691438" y="966788"/>
          <p14:tracePt t="9651" x="7653338" y="976313"/>
          <p14:tracePt t="9660" x="7629525" y="981075"/>
          <p14:tracePt t="9724" x="7648575" y="981075"/>
          <p14:tracePt t="9732" x="7677150" y="981075"/>
          <p14:tracePt t="9740" x="7705725" y="981075"/>
          <p14:tracePt t="9748" x="7729538" y="981075"/>
          <p14:tracePt t="9756" x="7748588" y="985838"/>
          <p14:tracePt t="9764" x="7767638" y="985838"/>
          <p14:tracePt t="9772" x="7781925" y="995363"/>
          <p14:tracePt t="9780" x="7786688" y="995363"/>
          <p14:tracePt t="9868" x="7786688" y="1000125"/>
          <p14:tracePt t="9876" x="7777163" y="1004888"/>
          <p14:tracePt t="9884" x="7772400" y="1009650"/>
          <p14:tracePt t="9892" x="7762875" y="1019175"/>
          <p14:tracePt t="9900" x="7748588" y="1028700"/>
          <p14:tracePt t="9908" x="7743825" y="1033463"/>
          <p14:tracePt t="9915" x="7724775" y="1047750"/>
          <p14:tracePt t="9932" x="7715250" y="1057275"/>
          <p14:tracePt t="9940" x="7705725" y="1066800"/>
          <p14:tracePt t="9948" x="7700963" y="1071563"/>
          <p14:tracePt t="9964" x="7696200" y="1076325"/>
          <p14:tracePt t="9972" x="7686675" y="1081088"/>
          <p14:tracePt t="9988" x="7681913" y="1090613"/>
          <p14:tracePt t="10092" x="7677150" y="1095375"/>
          <p14:tracePt t="10132" x="7672388" y="1100138"/>
          <p14:tracePt t="10484" x="7662863" y="1095375"/>
          <p14:tracePt t="10492" x="7634288" y="1081088"/>
          <p14:tracePt t="10500" x="7586663" y="1076325"/>
          <p14:tracePt t="10508" x="7567613" y="1066800"/>
          <p14:tracePt t="10812" x="7548563" y="1066800"/>
          <p14:tracePt t="10819" x="7496175" y="1066800"/>
          <p14:tracePt t="10829" x="7486650" y="1066800"/>
          <p14:tracePt t="10836" x="7434263" y="1071563"/>
          <p14:tracePt t="10844" x="7391400" y="1095375"/>
          <p14:tracePt t="10852" x="7319963" y="1123950"/>
          <p14:tracePt t="10860" x="7243763" y="1171575"/>
          <p14:tracePt t="10868" x="7153275" y="1223963"/>
          <p14:tracePt t="10876" x="7024688" y="1281113"/>
          <p14:tracePt t="10883" x="6919913" y="1323975"/>
          <p14:tracePt t="10892" x="6757988" y="1390650"/>
          <p14:tracePt t="10899" x="6581775" y="1447800"/>
          <p14:tracePt t="10908" x="6419850" y="1500188"/>
          <p14:tracePt t="10915" x="6229350" y="1557338"/>
          <p14:tracePt t="10924" x="6110288" y="1590675"/>
          <p14:tracePt t="10932" x="5991225" y="1628775"/>
          <p14:tracePt t="10940" x="5910263" y="1643063"/>
          <p14:tracePt t="10948" x="5862638" y="1666875"/>
          <p14:tracePt t="10956" x="5800725" y="1671638"/>
          <p14:tracePt t="10964" x="5762625" y="1681163"/>
          <p14:tracePt t="10972" x="5748338" y="1690688"/>
          <p14:tracePt t="10980" x="5724525" y="1709738"/>
          <p14:tracePt t="10988" x="5700713" y="1719263"/>
          <p14:tracePt t="10996" x="5686425" y="1719263"/>
          <p14:tracePt t="11372" x="5676900" y="1719263"/>
          <p14:tracePt t="11380" x="5676900" y="1728788"/>
          <p14:tracePt t="11388" x="5667375" y="1743075"/>
          <p14:tracePt t="11395" x="5653088" y="1757363"/>
          <p14:tracePt t="11404" x="5648325" y="1776413"/>
          <p14:tracePt t="11412" x="5629275" y="1809750"/>
          <p14:tracePt t="11421" x="5619750" y="1828800"/>
          <p14:tracePt t="11428" x="5600700" y="1843088"/>
          <p14:tracePt t="11435" x="5576888" y="1847850"/>
          <p14:tracePt t="11444" x="5557838" y="1852613"/>
          <p14:tracePt t="11452" x="5534025" y="1866900"/>
          <p14:tracePt t="11460" x="5510213" y="1876425"/>
          <p14:tracePt t="11468" x="5457825" y="1900238"/>
          <p14:tracePt t="11475" x="5419725" y="1914525"/>
          <p14:tracePt t="11484" x="5376863" y="1933575"/>
          <p14:tracePt t="11492" x="5324475" y="1947863"/>
          <p14:tracePt t="11500" x="5214938" y="1985963"/>
          <p14:tracePt t="11508" x="5038725" y="2028825"/>
          <p14:tracePt t="11516" x="4881563" y="2081213"/>
          <p14:tracePt t="11524" x="4700588" y="2147888"/>
          <p14:tracePt t="11531" x="4614863" y="2185988"/>
          <p14:tracePt t="11540" x="4543425" y="2219325"/>
          <p14:tracePt t="11548" x="4471988" y="2257425"/>
          <p14:tracePt t="11555" x="4410075" y="2286000"/>
          <p14:tracePt t="11564" x="4362450" y="2309813"/>
          <p14:tracePt t="11572" x="4300538" y="2338388"/>
          <p14:tracePt t="11580" x="4252913" y="2347913"/>
          <p14:tracePt t="11588" x="4210050" y="2362200"/>
          <p14:tracePt t="11596" x="4176713" y="2366963"/>
          <p14:tracePt t="11604" x="4157663" y="2371725"/>
          <p14:tracePt t="11612" x="4133850" y="2376488"/>
          <p14:tracePt t="11620" x="4105275" y="2376488"/>
          <p14:tracePt t="11628" x="4071938" y="2390775"/>
          <p14:tracePt t="11635" x="4043363" y="2395538"/>
          <p14:tracePt t="11644" x="4010025" y="2405063"/>
          <p14:tracePt t="11651" x="3986213" y="2424113"/>
          <p14:tracePt t="11660" x="3971925" y="2424113"/>
          <p14:tracePt t="11668" x="3957638" y="2428875"/>
          <p14:tracePt t="11676" x="3943350" y="2433638"/>
          <p14:tracePt t="11684" x="3924300" y="2438400"/>
          <p14:tracePt t="11692" x="3919538" y="2438400"/>
          <p14:tracePt t="11700" x="3895725" y="2443163"/>
          <p14:tracePt t="11707" x="3871913" y="2452688"/>
          <p14:tracePt t="11716" x="3838575" y="2462213"/>
          <p14:tracePt t="11724" x="3790950" y="2476500"/>
          <p14:tracePt t="11732" x="3738563" y="2490788"/>
          <p14:tracePt t="11740" x="3681413" y="2505075"/>
          <p14:tracePt t="11748" x="3609975" y="2528888"/>
          <p14:tracePt t="11756" x="3543300" y="2543175"/>
          <p14:tracePt t="11764" x="3457575" y="2566988"/>
          <p14:tracePt t="11772" x="3367088" y="2581275"/>
          <p14:tracePt t="11780" x="3271838" y="2600325"/>
          <p14:tracePt t="11788" x="3186113" y="2605088"/>
          <p14:tracePt t="11796" x="3109913" y="2614613"/>
          <p14:tracePt t="11804" x="3024188" y="2619375"/>
          <p14:tracePt t="11812" x="2967038" y="2638425"/>
          <p14:tracePt t="11820" x="2895600" y="2652713"/>
          <p14:tracePt t="11828" x="2838450" y="2657475"/>
          <p14:tracePt t="11836" x="2781300" y="2657475"/>
          <p14:tracePt t="11844" x="2738438" y="2671763"/>
          <p14:tracePt t="11852" x="2700338" y="2681288"/>
          <p14:tracePt t="11860" x="2652713" y="2686050"/>
          <p14:tracePt t="11868" x="2609850" y="2686050"/>
          <p14:tracePt t="11876" x="2581275" y="2690813"/>
          <p14:tracePt t="11884" x="2552700" y="2690813"/>
          <p14:tracePt t="11892" x="2528888" y="2705100"/>
          <p14:tracePt t="11900" x="2505075" y="2709863"/>
          <p14:tracePt t="11908" x="2490788" y="2709863"/>
          <p14:tracePt t="11916" x="2486025" y="2714625"/>
          <p14:tracePt t="11924" x="2476500" y="2714625"/>
          <p14:tracePt t="11932" x="2466975" y="2714625"/>
          <p14:tracePt t="11940" x="2452688" y="2714625"/>
          <p14:tracePt t="11948" x="2447925" y="2714625"/>
          <p14:tracePt t="11956" x="2443163" y="2714625"/>
          <p14:tracePt t="11964" x="2433638" y="2714625"/>
          <p14:tracePt t="11972" x="2428875" y="2714625"/>
          <p14:tracePt t="11980" x="2419350" y="2714625"/>
          <p14:tracePt t="11988" x="2405063" y="2714625"/>
          <p14:tracePt t="11995" x="2395538" y="2714625"/>
          <p14:tracePt t="12004" x="2386013" y="2714625"/>
          <p14:tracePt t="12012" x="2381250" y="2714625"/>
          <p14:tracePt t="12092" x="2376488" y="2714625"/>
          <p14:tracePt t="12108" x="2371725" y="2709863"/>
          <p14:tracePt t="12116" x="2371725" y="2705100"/>
          <p14:tracePt t="12123" x="2371725" y="2700338"/>
          <p14:tracePt t="12132" x="2371725" y="2690813"/>
          <p14:tracePt t="12148" x="2376488" y="2681288"/>
          <p14:tracePt t="12172" x="2376488" y="2671763"/>
          <p14:tracePt t="12188" x="2376488" y="2667000"/>
          <p14:tracePt t="12204" x="2376488" y="2662238"/>
          <p14:tracePt t="12212" x="2376488" y="2647950"/>
          <p14:tracePt t="12220" x="2376488" y="2638425"/>
          <p14:tracePt t="12227" x="2376488" y="2624138"/>
          <p14:tracePt t="12236" x="2376488" y="2595563"/>
          <p14:tracePt t="12244" x="2376488" y="2581275"/>
          <p14:tracePt t="12251" x="2371725" y="2547938"/>
          <p14:tracePt t="12260" x="2357438" y="2528888"/>
          <p14:tracePt t="12268" x="2352675" y="2528888"/>
          <p14:tracePt t="12652" x="2347913" y="2528888"/>
          <p14:tracePt t="12660" x="2324100" y="2533650"/>
          <p14:tracePt t="12668" x="2314575" y="2543175"/>
          <p14:tracePt t="12676" x="2290763" y="2547938"/>
          <p14:tracePt t="12684" x="2271713" y="2552700"/>
          <p14:tracePt t="12691" x="2247900" y="2566988"/>
          <p14:tracePt t="12699" x="2238375" y="2566988"/>
          <p14:tracePt t="12708" x="2219325" y="2566988"/>
          <p14:tracePt t="12724" x="2214563" y="2566988"/>
          <p14:tracePt t="12731" x="2205038" y="2566988"/>
          <p14:tracePt t="12740" x="2200275" y="2566988"/>
          <p14:tracePt t="12748" x="2190750" y="2566988"/>
          <p14:tracePt t="12756" x="2176463" y="2566988"/>
          <p14:tracePt t="12764" x="2166938" y="2566988"/>
          <p14:tracePt t="12772" x="2152650" y="2566988"/>
          <p14:tracePt t="12780" x="2143125" y="2571750"/>
          <p14:tracePt t="12788" x="2128838" y="2571750"/>
          <p14:tracePt t="12795" x="2119313" y="2581275"/>
          <p14:tracePt t="12803" x="2100263" y="2586038"/>
          <p14:tracePt t="12819" x="2090738" y="2586038"/>
          <p14:tracePt t="12828" x="2085975" y="2590800"/>
          <p14:tracePt t="12876" x="2081213" y="2590800"/>
          <p14:tracePt t="12892" x="2076450" y="2590800"/>
          <p14:tracePt t="12900" x="2071688" y="2595563"/>
          <p14:tracePt t="13628" x="2076450" y="2590800"/>
          <p14:tracePt t="13644" x="2085975" y="2581275"/>
          <p14:tracePt t="13652" x="2109788" y="2571750"/>
          <p14:tracePt t="13660" x="2138363" y="2566988"/>
          <p14:tracePt t="13668" x="2171700" y="2547938"/>
          <p14:tracePt t="13676" x="2205038" y="2543175"/>
          <p14:tracePt t="13684" x="2252663" y="2528888"/>
          <p14:tracePt t="13692" x="2305050" y="2514600"/>
          <p14:tracePt t="13699" x="2343150" y="2500313"/>
          <p14:tracePt t="13708" x="2405063" y="2486025"/>
          <p14:tracePt t="13716" x="2452688" y="2471738"/>
          <p14:tracePt t="13724" x="2514600" y="2447925"/>
          <p14:tracePt t="13732" x="2562225" y="2433638"/>
          <p14:tracePt t="13740" x="2624138" y="2424113"/>
          <p14:tracePt t="13747" x="2667000" y="2405063"/>
          <p14:tracePt t="13756" x="2695575" y="2400300"/>
          <p14:tracePt t="13764" x="2728913" y="2390775"/>
          <p14:tracePt t="13772" x="2738438" y="2381250"/>
          <p14:tracePt t="13811" x="2743200" y="2376488"/>
          <p14:tracePt t="13964" x="2724150" y="2376488"/>
          <p14:tracePt t="13972" x="2705100" y="2386013"/>
          <p14:tracePt t="13980" x="2671763" y="2390775"/>
          <p14:tracePt t="13988" x="2643188" y="2395538"/>
          <p14:tracePt t="13996" x="2609850" y="2414588"/>
          <p14:tracePt t="14004" x="2576513" y="2424113"/>
          <p14:tracePt t="14012" x="2547938" y="2428875"/>
          <p14:tracePt t="14020" x="2505075" y="2443163"/>
          <p14:tracePt t="14028" x="2471738" y="2447925"/>
          <p14:tracePt t="14036" x="2443163" y="2457450"/>
          <p14:tracePt t="14044" x="2414588" y="2457450"/>
          <p14:tracePt t="14052" x="2405063" y="2462213"/>
          <p14:tracePt t="14060" x="2390775" y="2462213"/>
          <p14:tracePt t="14068" x="2386013" y="2462213"/>
          <p14:tracePt t="14075" x="2366963" y="2466975"/>
          <p14:tracePt t="14092" x="2362200" y="2466975"/>
          <p14:tracePt t="14100" x="2347913" y="2466975"/>
          <p14:tracePt t="14108" x="2338388" y="2471738"/>
          <p14:tracePt t="14116" x="2328863" y="2476500"/>
          <p14:tracePt t="14123" x="2319338" y="2481263"/>
          <p14:tracePt t="14140" x="2300288" y="2495550"/>
          <p14:tracePt t="14268" x="2295525" y="2495550"/>
          <p14:tracePt t="14276" x="2281238" y="2495550"/>
          <p14:tracePt t="14284" x="2266950" y="2500313"/>
          <p14:tracePt t="14292" x="2238375" y="2500313"/>
          <p14:tracePt t="14300" x="2185988" y="2505075"/>
          <p14:tracePt t="14308" x="2128838" y="2505075"/>
          <p14:tracePt t="14315" x="2062163" y="2505075"/>
          <p14:tracePt t="14324" x="1995488" y="2505075"/>
          <p14:tracePt t="14332" x="1919288" y="2505075"/>
          <p14:tracePt t="14340" x="1871663" y="2505075"/>
          <p14:tracePt t="14348" x="1814513" y="2505075"/>
          <p14:tracePt t="14356" x="1776413" y="2505075"/>
          <p14:tracePt t="14364" x="1738313" y="2505075"/>
          <p14:tracePt t="14372" x="1714500" y="2505075"/>
          <p14:tracePt t="14380" x="1695450" y="2505075"/>
          <p14:tracePt t="14388" x="1690688" y="2505075"/>
          <p14:tracePt t="14396" x="1685925" y="2505075"/>
          <p14:tracePt t="14404" x="1676400" y="2505075"/>
          <p14:tracePt t="14420" x="1671638" y="2505075"/>
          <p14:tracePt t="14428" x="1666875" y="2505075"/>
          <p14:tracePt t="14436" x="1657350" y="2505075"/>
          <p14:tracePt t="14444" x="1647825" y="2505075"/>
          <p14:tracePt t="14452" x="1633538" y="2505075"/>
          <p14:tracePt t="14460" x="1624013" y="2505075"/>
          <p14:tracePt t="14468" x="1600200" y="2505075"/>
          <p14:tracePt t="14476" x="1581150" y="2505075"/>
          <p14:tracePt t="14484" x="1566863" y="2505075"/>
          <p14:tracePt t="14491" x="1552575" y="2505075"/>
          <p14:tracePt t="14500" x="1547813" y="2505075"/>
          <p14:tracePt t="14508" x="1543050" y="2505075"/>
          <p14:tracePt t="14540" x="1528763" y="2505075"/>
          <p14:tracePt t="14548" x="1524000" y="2505075"/>
          <p14:tracePt t="14556" x="1509713" y="2505075"/>
          <p14:tracePt t="14564" x="1500188" y="2505075"/>
          <p14:tracePt t="14572" x="1485900" y="2505075"/>
          <p14:tracePt t="14580" x="1476375" y="2505075"/>
          <p14:tracePt t="14588" x="1466850" y="2505075"/>
          <p14:tracePt t="14596" x="1452563" y="2505075"/>
          <p14:tracePt t="14604" x="1438275" y="2505075"/>
          <p14:tracePt t="14612" x="1428750" y="2505075"/>
          <p14:tracePt t="14620" x="1423988" y="2505075"/>
          <p14:tracePt t="14628" x="1409700" y="2509838"/>
          <p14:tracePt t="14652" x="1400175" y="2509838"/>
          <p14:tracePt t="14660" x="1385888" y="2514600"/>
          <p14:tracePt t="14676" x="1381125" y="2519363"/>
          <p14:tracePt t="14691" x="1371600" y="2524125"/>
          <p14:tracePt t="14700" x="1366838" y="2524125"/>
          <p14:tracePt t="14732" x="1362075" y="2528888"/>
          <p14:tracePt t="14748" x="1357313" y="2528888"/>
          <p14:tracePt t="14828" x="1347788" y="2528888"/>
          <p14:tracePt t="14844" x="1343025" y="2528888"/>
          <p14:tracePt t="14860" x="1338263" y="2528888"/>
          <p14:tracePt t="14883" x="1333500" y="2528888"/>
          <p14:tracePt t="14900" x="1328738" y="2528888"/>
          <p14:tracePt t="14932" x="1323975" y="2528888"/>
          <p14:tracePt t="15124" x="1319213" y="2528888"/>
          <p14:tracePt t="15140" x="1314450" y="2528888"/>
          <p14:tracePt t="15164" x="1304925" y="2528888"/>
          <p14:tracePt t="15228" x="1300163" y="2528888"/>
          <p14:tracePt t="15244" x="1290638" y="2524125"/>
          <p14:tracePt t="15373" x="1295400" y="2519363"/>
          <p14:tracePt t="15380" x="1300163" y="2519363"/>
          <p14:tracePt t="15388" x="1304925" y="2519363"/>
          <p14:tracePt t="15404" x="1314450" y="2519363"/>
          <p14:tracePt t="15411" x="1319213" y="2519363"/>
          <p14:tracePt t="15428" x="1323975" y="2519363"/>
          <p14:tracePt t="15452" x="1328738" y="2519363"/>
          <p14:tracePt t="15476" x="1338263" y="2519363"/>
          <p14:tracePt t="15508" x="1343025" y="2514600"/>
          <p14:tracePt t="15532" x="1347788" y="2514600"/>
          <p14:tracePt t="15580" x="1357313" y="2514600"/>
          <p14:tracePt t="15620" x="1362075" y="2514600"/>
          <p14:tracePt t="15644" x="1366838" y="2514600"/>
          <p14:tracePt t="15676" x="1376363" y="2514600"/>
          <p14:tracePt t="15684" x="1385888" y="2514600"/>
          <p14:tracePt t="15691" x="1400175" y="2514600"/>
          <p14:tracePt t="15700" x="1409700" y="2514600"/>
          <p14:tracePt t="15708" x="1428750" y="2514600"/>
          <p14:tracePt t="15716" x="1443038" y="2514600"/>
          <p14:tracePt t="15724" x="1457325" y="2514600"/>
          <p14:tracePt t="15732" x="1476375" y="2514600"/>
          <p14:tracePt t="15740" x="1495425" y="2514600"/>
          <p14:tracePt t="15748" x="1504950" y="2514600"/>
          <p14:tracePt t="15756" x="1509713" y="2514600"/>
          <p14:tracePt t="15764" x="1514475" y="2514600"/>
          <p14:tracePt t="15772" x="1528763" y="2514600"/>
          <p14:tracePt t="15788" x="1533525" y="2514600"/>
          <p14:tracePt t="15795" x="1538288" y="2514600"/>
          <p14:tracePt t="15804" x="1543050" y="2514600"/>
          <p14:tracePt t="15811" x="1547813" y="2514600"/>
          <p14:tracePt t="16116" x="1552575" y="2519363"/>
          <p14:tracePt t="16164" x="1557338" y="2519363"/>
          <p14:tracePt t="16172" x="1566863" y="2519363"/>
          <p14:tracePt t="16180" x="1571625" y="2519363"/>
          <p14:tracePt t="16188" x="1576388" y="2519363"/>
          <p14:tracePt t="16196" x="1590675" y="2519363"/>
          <p14:tracePt t="16212" x="1595438" y="2519363"/>
          <p14:tracePt t="16220" x="1600200" y="2519363"/>
          <p14:tracePt t="16227" x="1614488" y="2519363"/>
          <p14:tracePt t="16236" x="1619250" y="2519363"/>
          <p14:tracePt t="16244" x="1633538" y="2519363"/>
          <p14:tracePt t="16253" x="1638300" y="2519363"/>
          <p14:tracePt t="16260" x="1643063" y="2519363"/>
          <p14:tracePt t="16268" x="1662113" y="2519363"/>
          <p14:tracePt t="16276" x="1671638" y="2519363"/>
          <p14:tracePt t="16284" x="1685925" y="2519363"/>
          <p14:tracePt t="16292" x="1690688" y="2519363"/>
          <p14:tracePt t="16300" x="1700213" y="2519363"/>
          <p14:tracePt t="16307" x="1709738" y="2519363"/>
          <p14:tracePt t="16316" x="1728788" y="2519363"/>
          <p14:tracePt t="16331" x="1733550" y="2519363"/>
          <p14:tracePt t="16340" x="1738313" y="2519363"/>
          <p14:tracePt t="16348" x="1747838" y="2519363"/>
          <p14:tracePt t="16356" x="1752600" y="2519363"/>
          <p14:tracePt t="16364" x="1757363" y="2519363"/>
          <p14:tracePt t="16372" x="1762125" y="2519363"/>
          <p14:tracePt t="16379" x="1766888" y="2519363"/>
          <p14:tracePt t="16388" x="1771650" y="2519363"/>
          <p14:tracePt t="16396" x="1776413" y="2519363"/>
          <p14:tracePt t="16404" x="1781175" y="2519363"/>
          <p14:tracePt t="16412" x="1790700" y="2519363"/>
          <p14:tracePt t="16420" x="1795463" y="2519363"/>
          <p14:tracePt t="16436" x="1800225" y="2519363"/>
          <p14:tracePt t="16444" x="1809750" y="2519363"/>
          <p14:tracePt t="16452" x="1814513" y="2519363"/>
          <p14:tracePt t="16460" x="1819275" y="2514600"/>
          <p14:tracePt t="16476" x="1824038" y="2514600"/>
          <p14:tracePt t="16484" x="1838325" y="2514600"/>
          <p14:tracePt t="16507" x="1843088" y="2514600"/>
          <p14:tracePt t="16524" x="1852613" y="2514600"/>
          <p14:tracePt t="16532" x="1862138" y="2509838"/>
          <p14:tracePt t="16540" x="1866900" y="2509838"/>
          <p14:tracePt t="16548" x="1881188" y="2509838"/>
          <p14:tracePt t="16556" x="1890713" y="2509838"/>
          <p14:tracePt t="16564" x="1905000" y="2509838"/>
          <p14:tracePt t="16572" x="1924050" y="2509838"/>
          <p14:tracePt t="16580" x="1943100" y="2509838"/>
          <p14:tracePt t="16587" x="1971675" y="2509838"/>
          <p14:tracePt t="16595" x="1990725" y="2509838"/>
          <p14:tracePt t="16604" x="2014538" y="2509838"/>
          <p14:tracePt t="16612" x="2047875" y="2509838"/>
          <p14:tracePt t="16620" x="2076450" y="2509838"/>
          <p14:tracePt t="16628" x="2109788" y="2509838"/>
          <p14:tracePt t="16636" x="2147888" y="2509838"/>
          <p14:tracePt t="16644" x="2195513" y="2509838"/>
          <p14:tracePt t="16652" x="2243138" y="2509838"/>
          <p14:tracePt t="16660" x="2309813" y="2509838"/>
          <p14:tracePt t="16668" x="2376488" y="2509838"/>
          <p14:tracePt t="16676" x="2424113" y="2509838"/>
          <p14:tracePt t="16684" x="2490788" y="2509838"/>
          <p14:tracePt t="16692" x="2528888" y="2509838"/>
          <p14:tracePt t="16700" x="2566988" y="2509838"/>
          <p14:tracePt t="16708" x="2605088" y="2509838"/>
          <p14:tracePt t="16716" x="2628900" y="2509838"/>
          <p14:tracePt t="16724" x="2657475" y="2509838"/>
          <p14:tracePt t="16732" x="2676525" y="2509838"/>
          <p14:tracePt t="16740" x="2705100" y="2509838"/>
          <p14:tracePt t="16747" x="2728913" y="2509838"/>
          <p14:tracePt t="16756" x="2757488" y="2509838"/>
          <p14:tracePt t="16764" x="2786063" y="2509838"/>
          <p14:tracePt t="16772" x="2814638" y="2509838"/>
          <p14:tracePt t="16780" x="2852738" y="2509838"/>
          <p14:tracePt t="16788" x="2881313" y="2509838"/>
          <p14:tracePt t="16796" x="2924175" y="2509838"/>
          <p14:tracePt t="16804" x="2952750" y="2509838"/>
          <p14:tracePt t="16812" x="2981325" y="2509838"/>
          <p14:tracePt t="16820" x="3005138" y="2490788"/>
          <p14:tracePt t="16836" x="3005138" y="2476500"/>
          <p14:tracePt t="16844" x="3005138" y="2471738"/>
          <p14:tracePt t="17188" x="3000375" y="2471738"/>
          <p14:tracePt t="17196" x="2995613" y="2481263"/>
          <p14:tracePt t="17204" x="2976563" y="2490788"/>
          <p14:tracePt t="17212" x="2971800" y="2490788"/>
          <p14:tracePt t="17220" x="2957513" y="2495550"/>
          <p14:tracePt t="17228" x="2928938" y="2500313"/>
          <p14:tracePt t="17236" x="2919413" y="2505075"/>
          <p14:tracePt t="17244" x="2895600" y="2519363"/>
          <p14:tracePt t="17252" x="2867025" y="2533650"/>
          <p14:tracePt t="17260" x="2843213" y="2538413"/>
          <p14:tracePt t="17268" x="2800350" y="2552700"/>
          <p14:tracePt t="17276" x="2781300" y="2557463"/>
          <p14:tracePt t="17284" x="2738438" y="2562225"/>
          <p14:tracePt t="17292" x="2681288" y="2562225"/>
          <p14:tracePt t="17300" x="2624138" y="2562225"/>
          <p14:tracePt t="17308" x="2528888" y="2562225"/>
          <p14:tracePt t="17316" x="2447925" y="2562225"/>
          <p14:tracePt t="17323" x="2371725" y="2562225"/>
          <p14:tracePt t="17332" x="2295525" y="2562225"/>
          <p14:tracePt t="17340" x="2252663" y="2562225"/>
          <p14:tracePt t="17348" x="2233613" y="2562225"/>
          <p14:tracePt t="17356" x="2228850" y="2562225"/>
          <p14:tracePt t="17364" x="2219325" y="2566988"/>
          <p14:tracePt t="17459" x="2243138" y="2566988"/>
          <p14:tracePt t="17468" x="2290763" y="2566988"/>
          <p14:tracePt t="17475" x="2347913" y="2566988"/>
          <p14:tracePt t="17483" x="2424113" y="2562225"/>
          <p14:tracePt t="17492" x="2528888" y="2562225"/>
          <p14:tracePt t="17500" x="2633663" y="2562225"/>
          <p14:tracePt t="17508" x="2762250" y="2562225"/>
          <p14:tracePt t="17515" x="2957513" y="2562225"/>
          <p14:tracePt t="17524" x="3114675" y="2562225"/>
          <p14:tracePt t="17531" x="3233738" y="2562225"/>
          <p14:tracePt t="17540" x="3319463" y="2562225"/>
          <p14:tracePt t="17548" x="3367088" y="2562225"/>
          <p14:tracePt t="17556" x="3376613" y="2562225"/>
          <p14:tracePt t="17564" x="3386138" y="2557463"/>
          <p14:tracePt t="17595" x="3367088" y="2547938"/>
          <p14:tracePt t="17604" x="3319463" y="2547938"/>
          <p14:tracePt t="17612" x="3257550" y="2538413"/>
          <p14:tracePt t="17620" x="3181350" y="2524125"/>
          <p14:tracePt t="17628" x="3114675" y="2524125"/>
          <p14:tracePt t="17636" x="3038475" y="2524125"/>
          <p14:tracePt t="17644" x="2924175" y="2524125"/>
          <p14:tracePt t="17652" x="2786063" y="2524125"/>
          <p14:tracePt t="17660" x="2690813" y="2524125"/>
          <p14:tracePt t="17668" x="2586038" y="2524125"/>
          <p14:tracePt t="17676" x="2514600" y="2524125"/>
          <p14:tracePt t="17684" x="2438400" y="2524125"/>
          <p14:tracePt t="17691" x="2390775" y="2524125"/>
          <p14:tracePt t="17700" x="2357438" y="2524125"/>
          <p14:tracePt t="17708" x="2338388" y="2524125"/>
          <p14:tracePt t="17716" x="2333625" y="2524125"/>
          <p14:tracePt t="17764" x="2371725" y="2524125"/>
          <p14:tracePt t="17771" x="2419350" y="2524125"/>
          <p14:tracePt t="17780" x="2476500" y="2524125"/>
          <p14:tracePt t="17787" x="2533650" y="2524125"/>
          <p14:tracePt t="17796" x="2571750" y="2524125"/>
          <p14:tracePt t="17804" x="2619375" y="2524125"/>
          <p14:tracePt t="17812" x="2647950" y="2524125"/>
          <p14:tracePt t="17820" x="2667000" y="2524125"/>
          <p14:tracePt t="17828" x="2671763" y="2524125"/>
          <p14:tracePt t="17859" x="2657475" y="2524125"/>
          <p14:tracePt t="17868" x="2586038" y="2524125"/>
          <p14:tracePt t="17876" x="2486025" y="2524125"/>
          <p14:tracePt t="17884" x="2352675" y="2524125"/>
          <p14:tracePt t="17892" x="2219325" y="2524125"/>
          <p14:tracePt t="17899" x="2081213" y="2524125"/>
          <p14:tracePt t="17908" x="1905000" y="2524125"/>
          <p14:tracePt t="17916" x="1728788" y="2524125"/>
          <p14:tracePt t="17924" x="1590675" y="2524125"/>
          <p14:tracePt t="17932" x="1457325" y="2524125"/>
          <p14:tracePt t="17940" x="1362075" y="2524125"/>
          <p14:tracePt t="17948" x="1285875" y="2524125"/>
          <p14:tracePt t="17956" x="1228725" y="2524125"/>
          <p14:tracePt t="17964" x="1200150" y="2524125"/>
          <p14:tracePt t="17972" x="1190625" y="2524125"/>
          <p14:tracePt t="17980" x="1181100" y="2524125"/>
          <p14:tracePt t="18100" x="1200150" y="2524125"/>
          <p14:tracePt t="18108" x="1219200" y="2524125"/>
          <p14:tracePt t="18116" x="1228725" y="2524125"/>
          <p14:tracePt t="18124" x="1243013" y="2524125"/>
          <p14:tracePt t="18132" x="1247775" y="2524125"/>
          <p14:tracePt t="18228" x="1262063" y="2524125"/>
          <p14:tracePt t="18235" x="1285875" y="2519363"/>
          <p14:tracePt t="18244" x="1343025" y="2519363"/>
          <p14:tracePt t="18252" x="1419225" y="2519363"/>
          <p14:tracePt t="18259" x="1504950" y="2500313"/>
          <p14:tracePt t="18268" x="1643063" y="2476500"/>
          <p14:tracePt t="18276" x="1843088" y="2452688"/>
          <p14:tracePt t="18284" x="2100263" y="2428875"/>
          <p14:tracePt t="18292" x="2438400" y="2386013"/>
          <p14:tracePt t="18300" x="2800350" y="2333625"/>
          <p14:tracePt t="18308" x="3157538" y="2276475"/>
          <p14:tracePt t="18316" x="3462338" y="2209800"/>
          <p14:tracePt t="18324" x="3733800" y="2147888"/>
          <p14:tracePt t="18332" x="3890963" y="2090738"/>
          <p14:tracePt t="18340" x="4043363" y="2052638"/>
          <p14:tracePt t="18348" x="4143375" y="2028825"/>
          <p14:tracePt t="18356" x="4229100" y="2005013"/>
          <p14:tracePt t="18364" x="4295775" y="1990725"/>
          <p14:tracePt t="18372" x="4348163" y="1966913"/>
          <p14:tracePt t="18380" x="4391025" y="1952625"/>
          <p14:tracePt t="18388" x="4429125" y="1933575"/>
          <p14:tracePt t="18396" x="4481513" y="1924050"/>
          <p14:tracePt t="18404" x="4510088" y="1919288"/>
          <p14:tracePt t="18412" x="4543425" y="1905000"/>
          <p14:tracePt t="18420" x="4567238" y="1900238"/>
          <p14:tracePt t="18428" x="4595813" y="1895475"/>
          <p14:tracePt t="18436" x="4614863" y="1890713"/>
          <p14:tracePt t="18444" x="4629150" y="1890713"/>
          <p14:tracePt t="18451" x="4638675" y="1890713"/>
          <p14:tracePt t="18460" x="4648200" y="1890713"/>
          <p14:tracePt t="18468" x="4657725" y="1885950"/>
          <p14:tracePt t="18500" x="4657725" y="1881188"/>
          <p14:tracePt t="18548" x="4657725" y="1876425"/>
          <p14:tracePt t="18556" x="4652963" y="1876425"/>
          <p14:tracePt t="18564" x="4629150" y="1876425"/>
          <p14:tracePt t="18572" x="4610100" y="1876425"/>
          <p14:tracePt t="18580" x="4562475" y="1885950"/>
          <p14:tracePt t="18587" x="4495800" y="1890713"/>
          <p14:tracePt t="18595" x="4419600" y="1900238"/>
          <p14:tracePt t="18604" x="4352925" y="1914525"/>
          <p14:tracePt t="18612" x="4276725" y="1924050"/>
          <p14:tracePt t="18620" x="4181475" y="1938338"/>
          <p14:tracePt t="18628" x="4090988" y="1952625"/>
          <p14:tracePt t="18636" x="3971925" y="1971675"/>
          <p14:tracePt t="18643" x="3848100" y="1981200"/>
          <p14:tracePt t="18652" x="3719513" y="2000250"/>
          <p14:tracePt t="18660" x="3600450" y="2000250"/>
          <p14:tracePt t="18668" x="3486150" y="2000250"/>
          <p14:tracePt t="18676" x="3381375" y="2000250"/>
          <p14:tracePt t="18684" x="3276600" y="2000250"/>
          <p14:tracePt t="18692" x="3171825" y="2000250"/>
          <p14:tracePt t="18700" x="3043238" y="2000250"/>
          <p14:tracePt t="18708" x="2886075" y="2000250"/>
          <p14:tracePt t="18716" x="2728913" y="1990725"/>
          <p14:tracePt t="18723" x="2543175" y="1971675"/>
          <p14:tracePt t="18732" x="2371725" y="1938338"/>
          <p14:tracePt t="18740" x="2252663" y="1928813"/>
          <p14:tracePt t="18748" x="2162175" y="1905000"/>
          <p14:tracePt t="18756" x="2124075" y="1890713"/>
          <p14:tracePt t="18764" x="2100263" y="1885950"/>
          <p14:tracePt t="18772" x="2090738" y="1881188"/>
          <p14:tracePt t="18780" x="2090738" y="1876425"/>
          <p14:tracePt t="18787" x="2114550" y="1862138"/>
          <p14:tracePt t="18796" x="2224088" y="1828800"/>
          <p14:tracePt t="18804" x="2414588" y="1781175"/>
          <p14:tracePt t="18811" x="2719388" y="1714500"/>
          <p14:tracePt t="18819" x="3157538" y="1643063"/>
          <p14:tracePt t="18828" x="3600450" y="1543050"/>
          <p14:tracePt t="18836" x="3995738" y="1485900"/>
          <p14:tracePt t="18844" x="4429125" y="1423988"/>
          <p14:tracePt t="18852" x="4733925" y="1371600"/>
          <p14:tracePt t="18860" x="4914900" y="1352550"/>
          <p14:tracePt t="18868" x="4995863" y="1328738"/>
          <p14:tracePt t="18876" x="5014913" y="1323975"/>
          <p14:tracePt t="18884" x="5024438" y="1323975"/>
          <p14:tracePt t="18908" x="5029200" y="1323975"/>
          <p14:tracePt t="18916" x="5024438" y="1338263"/>
          <p14:tracePt t="18923" x="5000625" y="1362075"/>
          <p14:tracePt t="18932" x="4962525" y="1404938"/>
          <p14:tracePt t="18940" x="4933950" y="1447800"/>
          <p14:tracePt t="18948" x="4914900" y="1500188"/>
          <p14:tracePt t="18956" x="4857750" y="1576388"/>
          <p14:tracePt t="18964" x="4800600" y="1647825"/>
          <p14:tracePt t="18972" x="4714875" y="1738313"/>
          <p14:tracePt t="18980" x="4591050" y="1852613"/>
          <p14:tracePt t="18988" x="4429125" y="1966913"/>
          <p14:tracePt t="18996" x="4219575" y="2090738"/>
          <p14:tracePt t="19004" x="3967163" y="2176463"/>
          <p14:tracePt t="19012" x="3671888" y="2286000"/>
          <p14:tracePt t="19019" x="3405188" y="2333625"/>
          <p14:tracePt t="19028" x="3090863" y="2362200"/>
          <p14:tracePt t="19036" x="2771775" y="2400300"/>
          <p14:tracePt t="19044" x="2500313" y="2400300"/>
          <p14:tracePt t="19052" x="2190750" y="2400300"/>
          <p14:tracePt t="19060" x="1881188" y="2400300"/>
          <p14:tracePt t="19068" x="1647825" y="2400300"/>
          <p14:tracePt t="19076" x="1443038" y="2424113"/>
          <p14:tracePt t="19084" x="1276350" y="2457450"/>
          <p14:tracePt t="19092" x="1181100" y="2471738"/>
          <p14:tracePt t="19100" x="1114425" y="2481263"/>
          <p14:tracePt t="19109" x="1081088" y="2481263"/>
          <p14:tracePt t="19116" x="1071563" y="2490788"/>
          <p14:tracePt t="19156" x="1076325" y="2490788"/>
          <p14:tracePt t="19164" x="1085850" y="2490788"/>
          <p14:tracePt t="19172" x="1095375" y="2490788"/>
          <p14:tracePt t="19180" x="1104900" y="2490788"/>
          <p14:tracePt t="19188" x="1114425" y="2490788"/>
          <p14:tracePt t="19195" x="1152525" y="2486025"/>
          <p14:tracePt t="19204" x="1162050" y="2486025"/>
          <p14:tracePt t="19212" x="1190625" y="2486025"/>
          <p14:tracePt t="19220" x="1204913" y="2486025"/>
          <p14:tracePt t="19228" x="1219200" y="2486025"/>
          <p14:tracePt t="19236" x="1243013" y="2486025"/>
          <p14:tracePt t="19268" x="1247775" y="2486025"/>
          <p14:tracePt t="19276" x="1247775" y="2490788"/>
          <p14:tracePt t="19284" x="1247775" y="2500313"/>
          <p14:tracePt t="19292" x="1233488" y="2519363"/>
          <p14:tracePt t="19300" x="1214438" y="2524125"/>
          <p14:tracePt t="19308" x="1176338" y="2543175"/>
          <p14:tracePt t="19316" x="1138238" y="2557463"/>
          <p14:tracePt t="19324" x="1085850" y="2562225"/>
          <p14:tracePt t="19332" x="1028700" y="2586038"/>
          <p14:tracePt t="19340" x="966788" y="2600325"/>
          <p14:tracePt t="19348" x="919163" y="2624138"/>
          <p14:tracePt t="19356" x="866775" y="2652713"/>
          <p14:tracePt t="19364" x="823913" y="2667000"/>
          <p14:tracePt t="19372" x="790575" y="2676525"/>
          <p14:tracePt t="19380" x="781050" y="2681288"/>
          <p14:tracePt t="19388" x="766763" y="2686050"/>
          <p14:tracePt t="19396" x="757238" y="2695575"/>
          <p14:tracePt t="19412" x="752475" y="2695575"/>
          <p14:tracePt t="19420" x="747713" y="2695575"/>
          <p14:tracePt t="19427" x="742950" y="2700338"/>
          <p14:tracePt t="19444" x="742950" y="2705100"/>
          <p14:tracePt t="19452" x="738188" y="2709863"/>
          <p14:tracePt t="19468" x="728663" y="2709863"/>
          <p14:tracePt t="19484" x="723900" y="2714625"/>
          <p14:tracePt t="19564" x="719138" y="2714625"/>
          <p14:tracePt t="19588" x="714375" y="2714625"/>
          <p14:tracePt t="19596" x="709613" y="2714625"/>
          <p14:tracePt t="19604" x="704850" y="2714625"/>
          <p14:tracePt t="19612" x="700088" y="2714625"/>
          <p14:tracePt t="19660" x="695325" y="2724150"/>
          <p14:tracePt t="19668" x="695325" y="2728913"/>
          <p14:tracePt t="19675" x="700088" y="2738438"/>
          <p14:tracePt t="19684" x="704850" y="2743200"/>
          <p14:tracePt t="19691" x="714375" y="2757488"/>
          <p14:tracePt t="19708" x="714375" y="2767013"/>
          <p14:tracePt t="19716" x="714375" y="2771775"/>
          <p14:tracePt t="19724" x="714375" y="2776538"/>
          <p14:tracePt t="19740" x="714375" y="2781300"/>
          <p14:tracePt t="19756" x="714375" y="2786063"/>
          <p14:tracePt t="19764" x="709613" y="2795588"/>
          <p14:tracePt t="19772" x="704850" y="2795588"/>
          <p14:tracePt t="19780" x="700088" y="2800350"/>
          <p14:tracePt t="19796" x="695325" y="2805113"/>
          <p14:tracePt t="19828" x="690563" y="2805113"/>
          <p14:tracePt t="19836" x="685800" y="2805113"/>
          <p14:tracePt t="19844" x="681038" y="2805113"/>
          <p14:tracePt t="19852" x="666750" y="2805113"/>
          <p14:tracePt t="19860" x="661988" y="2805113"/>
          <p14:tracePt t="19868" x="647700" y="2805113"/>
          <p14:tracePt t="19876" x="623888" y="2795588"/>
          <p14:tracePt t="19884" x="614363" y="2795588"/>
          <p14:tracePt t="19892" x="614363" y="2790825"/>
          <p14:tracePt t="19908" x="609600" y="2786063"/>
          <p14:tracePt t="19923" x="604838" y="2781300"/>
          <p14:tracePt t="19956" x="604838" y="2776538"/>
          <p14:tracePt t="19987" x="609600" y="2771775"/>
          <p14:tracePt t="20004" x="619125" y="2771775"/>
          <p14:tracePt t="20012" x="623888" y="2776538"/>
          <p14:tracePt t="20027" x="638175" y="2790825"/>
          <p14:tracePt t="20036" x="638175" y="2795588"/>
          <p14:tracePt t="20043" x="638175" y="2809875"/>
          <p14:tracePt t="20052" x="642938" y="2814638"/>
          <p14:tracePt t="20068" x="642938" y="2819400"/>
          <p14:tracePt t="20076" x="647700" y="2824163"/>
          <p14:tracePt t="20084" x="652463" y="2824163"/>
          <p14:tracePt t="20108" x="661988" y="2833688"/>
          <p14:tracePt t="20140" x="657225" y="2833688"/>
          <p14:tracePt t="20148" x="647700" y="2833688"/>
          <p14:tracePt t="20156" x="633413" y="2838450"/>
          <p14:tracePt t="20163" x="628650" y="2838450"/>
          <p14:tracePt t="20172" x="623888" y="2838450"/>
          <p14:tracePt t="20204" x="614363" y="2838450"/>
          <p14:tracePt t="20252" x="609600" y="2824163"/>
          <p14:tracePt t="20260" x="609600" y="2819400"/>
          <p14:tracePt t="20268" x="609600" y="2809875"/>
          <p14:tracePt t="20276" x="609600" y="2795588"/>
          <p14:tracePt t="20283" x="609600" y="2790825"/>
          <p14:tracePt t="20291" x="609600" y="2786063"/>
          <p14:tracePt t="20300" x="604838" y="2776538"/>
          <p14:tracePt t="20308" x="600075" y="2767013"/>
          <p14:tracePt t="20315" x="585788" y="2757488"/>
          <p14:tracePt t="20340" x="576263" y="2747963"/>
          <p14:tracePt t="20388" x="581025" y="2747963"/>
          <p14:tracePt t="20396" x="609600" y="2747963"/>
          <p14:tracePt t="20404" x="619125" y="2752725"/>
          <p14:tracePt t="20412" x="642938" y="2757488"/>
          <p14:tracePt t="20420" x="652463" y="2762250"/>
          <p14:tracePt t="20428" x="661988" y="2776538"/>
          <p14:tracePt t="20436" x="666750" y="2776538"/>
          <p14:tracePt t="20452" x="671513" y="2781300"/>
          <p14:tracePt t="20548" x="657225" y="2781300"/>
          <p14:tracePt t="20556" x="628650" y="2776538"/>
          <p14:tracePt t="20564" x="614363" y="2771775"/>
          <p14:tracePt t="20572" x="585788" y="2771775"/>
          <p14:tracePt t="20580" x="576263" y="2767013"/>
          <p14:tracePt t="20588" x="552450" y="2762250"/>
          <p14:tracePt t="20604" x="547688" y="2757488"/>
          <p14:tracePt t="20619" x="542925" y="2752725"/>
          <p14:tracePt t="20628" x="542925" y="2747963"/>
          <p14:tracePt t="20652" x="542925" y="2743200"/>
          <p14:tracePt t="20684" x="538163" y="2738438"/>
          <p14:tracePt t="20700" x="533400" y="2738438"/>
          <p14:tracePt t="20708" x="528638" y="2733675"/>
          <p14:tracePt t="20724" x="528638" y="2728913"/>
          <p14:tracePt t="20732" x="528638" y="2724150"/>
          <p14:tracePt t="20756" x="528638" y="2719388"/>
          <p14:tracePt t="20819" x="528638" y="2709863"/>
          <p14:tracePt t="20868" x="533400" y="2705100"/>
          <p14:tracePt t="20972" x="538163" y="2705100"/>
          <p14:tracePt t="20996" x="547688" y="2705100"/>
          <p14:tracePt t="21020" x="552450" y="2705100"/>
          <p14:tracePt t="21083" x="557213" y="2705100"/>
          <p14:tracePt t="21092" x="561975" y="2705100"/>
          <p14:tracePt t="21100" x="571500" y="2705100"/>
          <p14:tracePt t="21108" x="581025" y="2705100"/>
          <p14:tracePt t="21116" x="609600" y="2714625"/>
          <p14:tracePt t="21125" x="633413" y="2719388"/>
          <p14:tracePt t="21132" x="657225" y="2733675"/>
          <p14:tracePt t="21140" x="685800" y="2738438"/>
          <p14:tracePt t="21148" x="709613" y="2743200"/>
          <p14:tracePt t="21156" x="728663" y="2743200"/>
          <p14:tracePt t="21164" x="742950" y="2747963"/>
          <p14:tracePt t="21172" x="766763" y="2747963"/>
          <p14:tracePt t="21180" x="771525" y="2747963"/>
          <p14:tracePt t="21188" x="781050" y="2747963"/>
          <p14:tracePt t="21196" x="795338" y="2747963"/>
          <p14:tracePt t="21204" x="814388" y="2747963"/>
          <p14:tracePt t="21212" x="819150" y="2747963"/>
          <p14:tracePt t="21220" x="828675" y="2747963"/>
          <p14:tracePt t="21236" x="838200" y="2747963"/>
          <p14:tracePt t="21244" x="842963" y="2747963"/>
          <p14:tracePt t="21252" x="847725" y="2747963"/>
          <p14:tracePt t="21300" x="862013" y="2747963"/>
          <p14:tracePt t="21316" x="862013" y="2743200"/>
          <p14:tracePt t="21324" x="862013" y="2738438"/>
          <p14:tracePt t="21332" x="862013" y="2733675"/>
          <p14:tracePt t="21339" x="862013" y="2719388"/>
          <p14:tracePt t="21348" x="862013" y="2714625"/>
          <p14:tracePt t="21356" x="862013" y="2700338"/>
          <p14:tracePt t="21380" x="862013" y="2690813"/>
          <p14:tracePt t="21395" x="862013" y="2681288"/>
          <p14:tracePt t="21411" x="862013" y="2676525"/>
          <p14:tracePt t="21427" x="862013" y="2671763"/>
          <p14:tracePt t="21452" x="862013" y="2667000"/>
          <p14:tracePt t="21467" x="862013" y="2662238"/>
          <p14:tracePt t="21475" x="876300" y="2647950"/>
          <p14:tracePt t="21483" x="895350" y="2647950"/>
          <p14:tracePt t="21492" x="923925" y="2647950"/>
          <p14:tracePt t="21500" x="938213" y="2643188"/>
          <p14:tracePt t="21508" x="976313" y="2643188"/>
          <p14:tracePt t="21516" x="1004888" y="2638425"/>
          <p14:tracePt t="21524" x="1038225" y="2638425"/>
          <p14:tracePt t="21532" x="1066800" y="2624138"/>
          <p14:tracePt t="21540" x="1090613" y="2619375"/>
          <p14:tracePt t="21548" x="1095375" y="2619375"/>
          <p14:tracePt t="21556" x="1104900" y="2614613"/>
          <p14:tracePt t="21563" x="1109663" y="2609850"/>
          <p14:tracePt t="21588" x="1114425" y="2605088"/>
          <p14:tracePt t="21596" x="1119188" y="2605088"/>
          <p14:tracePt t="21612" x="1123950" y="2600325"/>
          <p14:tracePt t="21620" x="1133475" y="2600325"/>
          <p14:tracePt t="21628" x="1162050" y="2600325"/>
          <p14:tracePt t="21636" x="1176338" y="2595563"/>
          <p14:tracePt t="21644" x="1200150" y="2595563"/>
          <p14:tracePt t="21652" x="1228725" y="2586038"/>
          <p14:tracePt t="21660" x="1266825" y="2586038"/>
          <p14:tracePt t="21668" x="1300163" y="2576513"/>
          <p14:tracePt t="21675" x="1357313" y="2566988"/>
          <p14:tracePt t="21684" x="1423988" y="2562225"/>
          <p14:tracePt t="21692" x="1500188" y="2552700"/>
          <p14:tracePt t="21700" x="1585913" y="2538413"/>
          <p14:tracePt t="21708" x="1676400" y="2519363"/>
          <p14:tracePt t="21716" x="1762125" y="2514600"/>
          <p14:tracePt t="21724" x="1857375" y="2495550"/>
          <p14:tracePt t="21732" x="1952625" y="2490788"/>
          <p14:tracePt t="21740" x="2057400" y="2481263"/>
          <p14:tracePt t="21748" x="2152650" y="2471738"/>
          <p14:tracePt t="21756" x="2286000" y="2457450"/>
          <p14:tracePt t="21764" x="2381250" y="2457450"/>
          <p14:tracePt t="21772" x="2466975" y="2457450"/>
          <p14:tracePt t="21780" x="2514600" y="2457450"/>
          <p14:tracePt t="21788" x="2543175" y="2457450"/>
          <p14:tracePt t="21796" x="2557463" y="2457450"/>
          <p14:tracePt t="21804" x="2562225" y="2457450"/>
          <p14:tracePt t="21836" x="2547938" y="2457450"/>
          <p14:tracePt t="21844" x="2505075" y="2457450"/>
          <p14:tracePt t="21852" x="2438400" y="2457450"/>
          <p14:tracePt t="21859" x="2352675" y="2457450"/>
          <p14:tracePt t="21868" x="2257425" y="2457450"/>
          <p14:tracePt t="21876" x="2152650" y="2457450"/>
          <p14:tracePt t="21884" x="2038350" y="2457450"/>
          <p14:tracePt t="21892" x="1900238" y="2457450"/>
          <p14:tracePt t="21900" x="1724025" y="2457450"/>
          <p14:tracePt t="21908" x="1590675" y="2457450"/>
          <p14:tracePt t="21916" x="1452563" y="2457450"/>
          <p14:tracePt t="21924" x="1314450" y="2457450"/>
          <p14:tracePt t="21931" x="1195388" y="2457450"/>
          <p14:tracePt t="21940" x="1095375" y="2457450"/>
          <p14:tracePt t="21948" x="1000125" y="2457450"/>
          <p14:tracePt t="21955" x="923925" y="2457450"/>
          <p14:tracePt t="21964" x="857250" y="2457450"/>
          <p14:tracePt t="21972" x="809625" y="2457450"/>
          <p14:tracePt t="21980" x="762000" y="2457450"/>
          <p14:tracePt t="21988" x="728663" y="2457450"/>
          <p14:tracePt t="21996" x="700088" y="2457450"/>
          <p14:tracePt t="22004" x="690563" y="2457450"/>
          <p14:tracePt t="22011" x="685800" y="2457450"/>
          <p14:tracePt t="22092" x="685800" y="2452688"/>
          <p14:tracePt t="22124" x="676275" y="2452688"/>
          <p14:tracePt t="22132" x="666750" y="2452688"/>
          <p14:tracePt t="22140" x="642938" y="2452688"/>
          <p14:tracePt t="22148" x="609600" y="2452688"/>
          <p14:tracePt t="22156" x="561975" y="2452688"/>
          <p14:tracePt t="22164" x="514350" y="2452688"/>
          <p14:tracePt t="22172" x="481013" y="2452688"/>
          <p14:tracePt t="22180" x="442913" y="2452688"/>
          <p14:tracePt t="22187" x="423863" y="2452688"/>
          <p14:tracePt t="22196" x="400050" y="2452688"/>
          <p14:tracePt t="22204" x="395288" y="2452688"/>
          <p14:tracePt t="22220" x="385763" y="2452688"/>
          <p14:tracePt t="22244" x="376238" y="2452688"/>
          <p14:tracePt t="22252" x="366713" y="2447925"/>
          <p14:tracePt t="22260" x="361950" y="2447925"/>
          <p14:tracePt t="22268" x="357188" y="2443163"/>
          <p14:tracePt t="22275" x="352425" y="2443163"/>
          <p14:tracePt t="22284" x="342900" y="2438400"/>
          <p14:tracePt t="22300" x="342900" y="2433638"/>
          <p14:tracePt t="22316" x="342900" y="2428875"/>
          <p14:tracePt t="22332" x="342900" y="2424113"/>
          <p14:tracePt t="22348" x="342900" y="2419350"/>
          <p14:tracePt t="22356" x="342900" y="2414588"/>
          <p14:tracePt t="22364" x="342900" y="2409825"/>
          <p14:tracePt t="22372" x="342900" y="2405063"/>
          <p14:tracePt t="22380" x="342900" y="2395538"/>
          <p14:tracePt t="22388" x="342900" y="2390775"/>
          <p14:tracePt t="22396" x="342900" y="2386013"/>
          <p14:tracePt t="22404" x="342900" y="2381250"/>
          <p14:tracePt t="22412" x="352425" y="2362200"/>
          <p14:tracePt t="22419" x="361950" y="2357438"/>
          <p14:tracePt t="22428" x="376238" y="2352675"/>
          <p14:tracePt t="22436" x="390525" y="2343150"/>
          <p14:tracePt t="22444" x="414338" y="2338388"/>
          <p14:tracePt t="22452" x="442913" y="2338388"/>
          <p14:tracePt t="22460" x="447675" y="2333625"/>
          <p14:tracePt t="22468" x="466725" y="2333625"/>
          <p14:tracePt t="22475" x="481013" y="2333625"/>
          <p14:tracePt t="22484" x="490538" y="2333625"/>
          <p14:tracePt t="22491" x="504825" y="2333625"/>
          <p14:tracePt t="22500" x="519113" y="2333625"/>
          <p14:tracePt t="22508" x="538163" y="2333625"/>
          <p14:tracePt t="22516" x="557213" y="2333625"/>
          <p14:tracePt t="22524" x="581025" y="2333625"/>
          <p14:tracePt t="22532" x="600075" y="2338388"/>
          <p14:tracePt t="22540" x="633413" y="2352675"/>
          <p14:tracePt t="22548" x="666750" y="2371725"/>
          <p14:tracePt t="22556" x="685800" y="2390775"/>
          <p14:tracePt t="22564" x="695325" y="2400300"/>
          <p14:tracePt t="22572" x="709613" y="2414588"/>
          <p14:tracePt t="22580" x="709613" y="2424113"/>
          <p14:tracePt t="22588" x="709613" y="2433638"/>
          <p14:tracePt t="22596" x="709613" y="2447925"/>
          <p14:tracePt t="22604" x="709613" y="2457450"/>
          <p14:tracePt t="22612" x="709613" y="2481263"/>
          <p14:tracePt t="22620" x="700088" y="2490788"/>
          <p14:tracePt t="22628" x="676275" y="2500313"/>
          <p14:tracePt t="22636" x="661988" y="2505075"/>
          <p14:tracePt t="22644" x="633413" y="2514600"/>
          <p14:tracePt t="22652" x="623888" y="2514600"/>
          <p14:tracePt t="22660" x="609600" y="2519363"/>
          <p14:tracePt t="22668" x="604838" y="2519363"/>
          <p14:tracePt t="22676" x="590550" y="2519363"/>
          <p14:tracePt t="22684" x="576263" y="2519363"/>
          <p14:tracePt t="22692" x="552450" y="2519363"/>
          <p14:tracePt t="22700" x="533400" y="2519363"/>
          <p14:tracePt t="22708" x="509588" y="2519363"/>
          <p14:tracePt t="22716" x="481013" y="2519363"/>
          <p14:tracePt t="22724" x="447675" y="2505075"/>
          <p14:tracePt t="22732" x="423863" y="2490788"/>
          <p14:tracePt t="22740" x="400050" y="2471738"/>
          <p14:tracePt t="22748" x="376238" y="2457450"/>
          <p14:tracePt t="22756" x="352425" y="2443163"/>
          <p14:tracePt t="22764" x="342900" y="2433638"/>
          <p14:tracePt t="22772" x="338138" y="2424113"/>
          <p14:tracePt t="22780" x="328613" y="2414588"/>
          <p14:tracePt t="22788" x="328613" y="2409825"/>
          <p14:tracePt t="22796" x="328613" y="2395538"/>
          <p14:tracePt t="22804" x="328613" y="2381250"/>
          <p14:tracePt t="22812" x="352425" y="2362200"/>
          <p14:tracePt t="22820" x="381000" y="2357438"/>
          <p14:tracePt t="22828" x="433388" y="2333625"/>
          <p14:tracePt t="22836" x="466725" y="2319338"/>
          <p14:tracePt t="22843" x="523875" y="2314575"/>
          <p14:tracePt t="22852" x="581025" y="2305050"/>
          <p14:tracePt t="22860" x="638175" y="2300288"/>
          <p14:tracePt t="22868" x="704850" y="2290763"/>
          <p14:tracePt t="22876" x="757238" y="2286000"/>
          <p14:tracePt t="22884" x="823913" y="2286000"/>
          <p14:tracePt t="22892" x="881063" y="2286000"/>
          <p14:tracePt t="22900" x="928688" y="2286000"/>
          <p14:tracePt t="22908" x="957263" y="2286000"/>
          <p14:tracePt t="22916" x="981075" y="2300288"/>
          <p14:tracePt t="22924" x="1000125" y="2314575"/>
          <p14:tracePt t="22932" x="1014413" y="2333625"/>
          <p14:tracePt t="22940" x="1028700" y="2357438"/>
          <p14:tracePt t="22948" x="1038225" y="2381250"/>
          <p14:tracePt t="22955" x="1038225" y="2409825"/>
          <p14:tracePt t="22964" x="1038225" y="2428875"/>
          <p14:tracePt t="22972" x="1038225" y="2443163"/>
          <p14:tracePt t="22980" x="1038225" y="2476500"/>
          <p14:tracePt t="22988" x="1019175" y="2500313"/>
          <p14:tracePt t="22996" x="976313" y="2519363"/>
          <p14:tracePt t="23004" x="952500" y="2538413"/>
          <p14:tracePt t="23012" x="904875" y="2547938"/>
          <p14:tracePt t="23020" x="842963" y="2562225"/>
          <p14:tracePt t="23027" x="785813" y="2566988"/>
          <p14:tracePt t="23036" x="709613" y="2566988"/>
          <p14:tracePt t="23044" x="614363" y="2566988"/>
          <p14:tracePt t="23052" x="538163" y="2566988"/>
          <p14:tracePt t="23060" x="461963" y="2543175"/>
          <p14:tracePt t="23068" x="381000" y="2500313"/>
          <p14:tracePt t="23076" x="300038" y="2447925"/>
          <p14:tracePt t="23084" x="228600" y="2390775"/>
          <p14:tracePt t="23092" x="195263" y="2357438"/>
          <p14:tracePt t="23100" x="166688" y="2305050"/>
          <p14:tracePt t="23107" x="166688" y="2276475"/>
          <p14:tracePt t="23115" x="166688" y="2257425"/>
          <p14:tracePt t="23124" x="185738" y="2228850"/>
          <p14:tracePt t="23132" x="228600" y="2205038"/>
          <p14:tracePt t="23139" x="285750" y="2205038"/>
          <p14:tracePt t="23148" x="361950" y="2205038"/>
          <p14:tracePt t="23156" x="438150" y="2205038"/>
          <p14:tracePt t="23164" x="504825" y="2205038"/>
          <p14:tracePt t="23172" x="590550" y="2205038"/>
          <p14:tracePt t="23180" x="661988" y="2205038"/>
          <p14:tracePt t="23188" x="728663" y="2205038"/>
          <p14:tracePt t="23196" x="800100" y="2224088"/>
          <p14:tracePt t="23204" x="862013" y="2247900"/>
          <p14:tracePt t="23212" x="904875" y="2276475"/>
          <p14:tracePt t="23219" x="938213" y="2309813"/>
          <p14:tracePt t="23227" x="952500" y="2328863"/>
          <p14:tracePt t="23236" x="981075" y="2362200"/>
          <p14:tracePt t="23244" x="990600" y="2376488"/>
          <p14:tracePt t="23251" x="1000125" y="2400300"/>
          <p14:tracePt t="23259" x="1000125" y="2414588"/>
          <p14:tracePt t="23268" x="1000125" y="2438400"/>
          <p14:tracePt t="23276" x="1000125" y="2452688"/>
          <p14:tracePt t="23284" x="1000125" y="2462213"/>
          <p14:tracePt t="23292" x="1000125" y="2476500"/>
          <p14:tracePt t="23300" x="981075" y="2490788"/>
          <p14:tracePt t="23308" x="947738" y="2514600"/>
          <p14:tracePt t="23316" x="919163" y="2519363"/>
          <p14:tracePt t="23324" x="885825" y="2519363"/>
          <p14:tracePt t="23332" x="819150" y="2519363"/>
          <p14:tracePt t="23340" x="771525" y="2519363"/>
          <p14:tracePt t="23348" x="704850" y="2519363"/>
          <p14:tracePt t="23356" x="628650" y="2500313"/>
          <p14:tracePt t="23364" x="547688" y="2462213"/>
          <p14:tracePt t="23372" x="481013" y="2428875"/>
          <p14:tracePt t="23380" x="419100" y="2390775"/>
          <p14:tracePt t="23388" x="366713" y="2347913"/>
          <p14:tracePt t="23396" x="347663" y="2328863"/>
          <p14:tracePt t="23404" x="328613" y="2295525"/>
          <p14:tracePt t="23412" x="328613" y="2281238"/>
          <p14:tracePt t="23420" x="342900" y="2257425"/>
          <p14:tracePt t="23428" x="390525" y="2247900"/>
          <p14:tracePt t="23436" x="438150" y="2243138"/>
          <p14:tracePt t="23444" x="514350" y="2243138"/>
          <p14:tracePt t="23451" x="571500" y="2243138"/>
          <p14:tracePt t="23460" x="628650" y="2243138"/>
          <p14:tracePt t="23468" x="685800" y="2243138"/>
          <p14:tracePt t="23476" x="733425" y="2243138"/>
          <p14:tracePt t="23484" x="790575" y="2243138"/>
          <p14:tracePt t="23492" x="823913" y="2243138"/>
          <p14:tracePt t="23500" x="833438" y="2243138"/>
          <p14:tracePt t="23508" x="838200" y="2243138"/>
          <p14:tracePt t="23516" x="842963" y="2243138"/>
          <p14:tracePt t="23524" x="842963" y="2247900"/>
          <p14:tracePt t="23532" x="842963" y="2257425"/>
          <p14:tracePt t="23539" x="842963" y="2271713"/>
          <p14:tracePt t="23548" x="842963" y="2281238"/>
          <p14:tracePt t="23556" x="838200" y="2290763"/>
          <p14:tracePt t="23564" x="833438" y="2295525"/>
          <p14:tracePt t="23572" x="819150" y="2305050"/>
          <p14:tracePt t="23660" x="814388" y="2305050"/>
          <p14:tracePt t="23668" x="809625" y="2319338"/>
          <p14:tracePt t="23676" x="790575" y="2328863"/>
          <p14:tracePt t="23684" x="762000" y="2338388"/>
          <p14:tracePt t="23692" x="747713" y="2338388"/>
          <p14:tracePt t="23700" x="738188" y="2338388"/>
          <p14:tracePt t="24084" x="738188" y="2347913"/>
          <p14:tracePt t="24108" x="738188" y="2352675"/>
          <p14:tracePt t="24124" x="738188" y="2357438"/>
          <p14:tracePt t="24132" x="738188" y="2366963"/>
          <p14:tracePt t="24156" x="742950" y="2381250"/>
          <p14:tracePt t="24171" x="742950" y="2390775"/>
          <p14:tracePt t="24188" x="742950" y="2395538"/>
          <p14:tracePt t="24196" x="742950" y="2400300"/>
          <p14:tracePt t="24252" x="738188" y="2409825"/>
          <p14:tracePt t="24276" x="733425" y="2419350"/>
          <p14:tracePt t="24284" x="728663" y="2419350"/>
          <p14:tracePt t="24300" x="719138" y="2424113"/>
          <p14:tracePt t="24356" x="709613" y="2424113"/>
          <p14:tracePt t="24364" x="704850" y="2428875"/>
          <p14:tracePt t="24403" x="704850" y="2433638"/>
          <p14:tracePt t="24516" x="704850" y="2438400"/>
          <p14:tracePt t="24531" x="704850" y="2443163"/>
          <p14:tracePt t="24540" x="700088" y="2452688"/>
          <p14:tracePt t="24548" x="695325" y="2452688"/>
          <p14:tracePt t="24564" x="690563" y="2462213"/>
          <p14:tracePt t="24580" x="681038" y="2471738"/>
          <p14:tracePt t="24588" x="676275" y="2476500"/>
          <p14:tracePt t="24596" x="671513" y="2481263"/>
          <p14:tracePt t="24604" x="671513" y="2486025"/>
          <p14:tracePt t="24620" x="671513" y="2490788"/>
          <p14:tracePt t="24627" x="661988" y="2500313"/>
          <p14:tracePt t="24644" x="657225" y="2509838"/>
          <p14:tracePt t="24651" x="652463" y="2514600"/>
          <p14:tracePt t="24659" x="647700" y="2514600"/>
          <p14:tracePt t="24668" x="638175" y="2528888"/>
          <p14:tracePt t="24676" x="633413" y="2533650"/>
          <p14:tracePt t="24684" x="628650" y="2538413"/>
          <p14:tracePt t="24692" x="614363" y="2543175"/>
          <p14:tracePt t="24699" x="609600" y="2547938"/>
          <p14:tracePt t="24708" x="600075" y="2557463"/>
          <p14:tracePt t="24724" x="590550" y="2562225"/>
          <p14:tracePt t="24740" x="585788" y="2562225"/>
          <p14:tracePt t="24764" x="581025" y="2566988"/>
          <p14:tracePt t="24788" x="576263" y="2571750"/>
          <p14:tracePt t="24892" x="571500" y="2571750"/>
          <p14:tracePt t="24916" x="566738" y="2571750"/>
          <p14:tracePt t="24948" x="557213" y="2571750"/>
          <p14:tracePt t="25059" x="547688" y="2566988"/>
          <p14:tracePt t="25068" x="542925" y="2562225"/>
          <p14:tracePt t="25076" x="528638" y="2547938"/>
          <p14:tracePt t="25084" x="523875" y="2547938"/>
          <p14:tracePt t="25092" x="514350" y="2538413"/>
          <p14:tracePt t="25100" x="509588" y="2528888"/>
          <p14:tracePt t="25108" x="500063" y="2524125"/>
          <p14:tracePt t="25148" x="509588" y="2505075"/>
          <p14:tracePt t="25155" x="533400" y="2495550"/>
          <p14:tracePt t="25164" x="566738" y="2486025"/>
          <p14:tracePt t="25172" x="604838" y="2481263"/>
          <p14:tracePt t="25180" x="638175" y="2466975"/>
          <p14:tracePt t="25188" x="661988" y="2466975"/>
          <p14:tracePt t="25196" x="681038" y="2462213"/>
          <p14:tracePt t="25204" x="704850" y="2462213"/>
          <p14:tracePt t="25212" x="719138" y="2462213"/>
          <p14:tracePt t="25219" x="728663" y="2462213"/>
          <p14:tracePt t="25228" x="738188" y="2462213"/>
          <p14:tracePt t="25236" x="752475" y="2462213"/>
          <p14:tracePt t="25244" x="762000" y="2462213"/>
          <p14:tracePt t="25252" x="776288" y="2462213"/>
          <p14:tracePt t="25260" x="790575" y="2462213"/>
          <p14:tracePt t="25268" x="814388" y="2462213"/>
          <p14:tracePt t="25276" x="842963" y="2462213"/>
          <p14:tracePt t="25284" x="871538" y="2462213"/>
          <p14:tracePt t="25292" x="876300" y="2466975"/>
          <p14:tracePt t="25300" x="895350" y="2476500"/>
          <p14:tracePt t="25308" x="919163" y="2495550"/>
          <p14:tracePt t="25316" x="923925" y="2500313"/>
          <p14:tracePt t="25324" x="928688" y="2509838"/>
          <p14:tracePt t="25332" x="928688" y="2519363"/>
          <p14:tracePt t="25340" x="928688" y="2533650"/>
          <p14:tracePt t="25348" x="928688" y="2538413"/>
          <p14:tracePt t="25356" x="928688" y="2547938"/>
          <p14:tracePt t="25364" x="928688" y="2557463"/>
          <p14:tracePt t="25372" x="928688" y="2566988"/>
          <p14:tracePt t="25380" x="928688" y="2581275"/>
          <p14:tracePt t="25388" x="923925" y="2590800"/>
          <p14:tracePt t="25396" x="914400" y="2595563"/>
          <p14:tracePt t="25404" x="890588" y="2600325"/>
          <p14:tracePt t="25412" x="857250" y="2619375"/>
          <p14:tracePt t="25420" x="842963" y="2624138"/>
          <p14:tracePt t="25428" x="828675" y="2628900"/>
          <p14:tracePt t="25436" x="800100" y="2643188"/>
          <p14:tracePt t="25444" x="781050" y="2643188"/>
          <p14:tracePt t="25452" x="776288" y="2647950"/>
          <p14:tracePt t="25460" x="766763" y="2647950"/>
          <p14:tracePt t="25468" x="757238" y="2647950"/>
          <p14:tracePt t="25476" x="752475" y="2647950"/>
          <p14:tracePt t="25484" x="742950" y="2647950"/>
          <p14:tracePt t="25492" x="738188" y="2647950"/>
          <p14:tracePt t="25508" x="733425" y="2647950"/>
          <p14:tracePt t="25524" x="728663" y="2643188"/>
          <p14:tracePt t="25539" x="728663" y="2638425"/>
          <p14:tracePt t="25548" x="728663" y="2628900"/>
          <p14:tracePt t="25572" x="733425" y="2619375"/>
          <p14:tracePt t="25580" x="752475" y="2614613"/>
          <p14:tracePt t="25588" x="766763" y="2614613"/>
          <p14:tracePt t="25596" x="795338" y="2614613"/>
          <p14:tracePt t="25604" x="828675" y="2600325"/>
          <p14:tracePt t="25612" x="857250" y="2600325"/>
          <p14:tracePt t="25620" x="885825" y="2600325"/>
          <p14:tracePt t="25628" x="900113" y="2600325"/>
          <p14:tracePt t="25636" x="904875" y="2600325"/>
          <p14:tracePt t="25644" x="914400" y="2600325"/>
          <p14:tracePt t="25652" x="923925" y="2600325"/>
          <p14:tracePt t="25660" x="928688" y="2600325"/>
          <p14:tracePt t="25676" x="938213" y="2600325"/>
          <p14:tracePt t="25684" x="947738" y="2600325"/>
          <p14:tracePt t="25692" x="957263" y="2605088"/>
          <p14:tracePt t="25700" x="990600" y="2624138"/>
          <p14:tracePt t="25707" x="1004888" y="2628900"/>
          <p14:tracePt t="25716" x="1009650" y="2633663"/>
          <p14:tracePt t="25724" x="1023938" y="2647950"/>
          <p14:tracePt t="25732" x="1028700" y="2652713"/>
          <p14:tracePt t="25764" x="1033463" y="2652713"/>
          <p14:tracePt t="25812" x="1023938" y="2652713"/>
          <p14:tracePt t="25820" x="1009650" y="2652713"/>
          <p14:tracePt t="25828" x="985838" y="2652713"/>
          <p14:tracePt t="25836" x="971550" y="2652713"/>
          <p14:tracePt t="25844" x="947738" y="2662238"/>
          <p14:tracePt t="25852" x="933450" y="2662238"/>
          <p14:tracePt t="25860" x="919163" y="2662238"/>
          <p14:tracePt t="25868" x="900113" y="2662238"/>
          <p14:tracePt t="25876" x="871538" y="2662238"/>
          <p14:tracePt t="25884" x="838200" y="2662238"/>
          <p14:tracePt t="25892" x="800100" y="2662238"/>
          <p14:tracePt t="25900" x="771525" y="2662238"/>
          <p14:tracePt t="25908" x="723900" y="2662238"/>
          <p14:tracePt t="25916" x="709613" y="2662238"/>
          <p14:tracePt t="25924" x="685800" y="2662238"/>
          <p14:tracePt t="25931" x="671513" y="2657475"/>
          <p14:tracePt t="25948" x="661988" y="2647950"/>
          <p14:tracePt t="26020" x="661988" y="2643188"/>
          <p14:tracePt t="26028" x="685800" y="2643188"/>
          <p14:tracePt t="26036" x="733425" y="2643188"/>
          <p14:tracePt t="26044" x="800100" y="2643188"/>
          <p14:tracePt t="26052" x="876300" y="2643188"/>
          <p14:tracePt t="26060" x="942975" y="2643188"/>
          <p14:tracePt t="26068" x="990600" y="2643188"/>
          <p14:tracePt t="26075" x="1019175" y="2643188"/>
          <p14:tracePt t="26084" x="1047750" y="2643188"/>
          <p14:tracePt t="26100" x="1057275" y="2643188"/>
          <p14:tracePt t="26108" x="1066800" y="2647950"/>
          <p14:tracePt t="26156" x="1062038" y="2652713"/>
          <p14:tracePt t="26164" x="1028700" y="2652713"/>
          <p14:tracePt t="26172" x="952500" y="2652713"/>
          <p14:tracePt t="26180" x="876300" y="2652713"/>
          <p14:tracePt t="26188" x="762000" y="2652713"/>
          <p14:tracePt t="26195" x="642938" y="2652713"/>
          <p14:tracePt t="26204" x="547688" y="2652713"/>
          <p14:tracePt t="26212" x="471488" y="2652713"/>
          <p14:tracePt t="26220" x="414338" y="2652713"/>
          <p14:tracePt t="26228" x="385763" y="2652713"/>
          <p14:tracePt t="26236" x="381000" y="2652713"/>
          <p14:tracePt t="26244" x="376238" y="2652713"/>
          <p14:tracePt t="26276" x="409575" y="2652713"/>
          <p14:tracePt t="26284" x="476250" y="2652713"/>
          <p14:tracePt t="26292" x="561975" y="2652713"/>
          <p14:tracePt t="26299" x="676275" y="2652713"/>
          <p14:tracePt t="26308" x="795338" y="2652713"/>
          <p14:tracePt t="26316" x="966788" y="2652713"/>
          <p14:tracePt t="26324" x="1143000" y="2652713"/>
          <p14:tracePt t="26332" x="1262063" y="2652713"/>
          <p14:tracePt t="26340" x="1338263" y="2652713"/>
          <p14:tracePt t="26348" x="1395413" y="2652713"/>
          <p14:tracePt t="26356" x="1400175" y="2652713"/>
          <p14:tracePt t="26388" x="1357313" y="2652713"/>
          <p14:tracePt t="26396" x="1271588" y="2652713"/>
          <p14:tracePt t="26404" x="1176338" y="2652713"/>
          <p14:tracePt t="26412" x="1071563" y="2652713"/>
          <p14:tracePt t="26420" x="966788" y="2652713"/>
          <p14:tracePt t="26427" x="881063" y="2652713"/>
          <p14:tracePt t="26436" x="833438" y="2652713"/>
          <p14:tracePt t="26444" x="819150" y="2652713"/>
          <p14:tracePt t="26451" x="814388" y="2652713"/>
          <p14:tracePt t="26475" x="823913" y="2652713"/>
          <p14:tracePt t="26484" x="885825" y="2652713"/>
          <p14:tracePt t="26492" x="985838" y="2652713"/>
          <p14:tracePt t="26500" x="1081088" y="2652713"/>
          <p14:tracePt t="26508" x="1195388" y="2652713"/>
          <p14:tracePt t="26516" x="1271588" y="2652713"/>
          <p14:tracePt t="26524" x="1338263" y="2652713"/>
          <p14:tracePt t="26532" x="1381125" y="2657475"/>
          <p14:tracePt t="26540" x="1395413" y="2657475"/>
          <p14:tracePt t="26548" x="1400175" y="2657475"/>
          <p14:tracePt t="26580" x="1381125" y="2657475"/>
          <p14:tracePt t="26588" x="1328738" y="2657475"/>
          <p14:tracePt t="26596" x="1271588" y="2657475"/>
          <p14:tracePt t="26604" x="1223963" y="2657475"/>
          <p14:tracePt t="26612" x="1176338" y="2662238"/>
          <p14:tracePt t="26620" x="1162050" y="2662238"/>
          <p14:tracePt t="26627" x="1147763" y="2662238"/>
          <p14:tracePt t="26668" x="1181100" y="2676525"/>
          <p14:tracePt t="26676" x="1252538" y="2676525"/>
          <p14:tracePt t="26684" x="1338263" y="2676525"/>
          <p14:tracePt t="26692" x="1433513" y="2690813"/>
          <p14:tracePt t="26700" x="1485900" y="2700338"/>
          <p14:tracePt t="26707" x="1543050" y="2714625"/>
          <p14:tracePt t="26716" x="1595438" y="2728913"/>
          <p14:tracePt t="26724" x="1624013" y="2733675"/>
          <p14:tracePt t="26732" x="1666875" y="2747963"/>
          <p14:tracePt t="26740" x="1681163" y="2752725"/>
          <p14:tracePt t="26748" x="1695450" y="2757488"/>
          <p14:tracePt t="26763" x="1700213" y="2762250"/>
          <p14:tracePt t="26779" x="1700213" y="2771775"/>
          <p14:tracePt t="26788" x="1700213" y="2776538"/>
          <p14:tracePt t="26796" x="1700213" y="2781300"/>
          <p14:tracePt t="26804" x="1704975" y="2795588"/>
          <p14:tracePt t="26812" x="1704975" y="2800350"/>
          <p14:tracePt t="26819" x="1704975" y="2809875"/>
          <p14:tracePt t="26828" x="1704975" y="2819400"/>
          <p14:tracePt t="26836" x="1704975" y="2824163"/>
          <p14:tracePt t="26844" x="1704975" y="2838450"/>
          <p14:tracePt t="26852" x="1690688" y="2847975"/>
          <p14:tracePt t="26859" x="1666875" y="2857500"/>
          <p14:tracePt t="26868" x="1638300" y="2867025"/>
          <p14:tracePt t="26875" x="1614488" y="2881313"/>
          <p14:tracePt t="26884" x="1590675" y="2886075"/>
          <p14:tracePt t="26891" x="1566863" y="2895600"/>
          <p14:tracePt t="26899" x="1557338" y="2900363"/>
          <p14:tracePt t="26908" x="1543050" y="2905125"/>
          <p14:tracePt t="26916" x="1524000" y="2914650"/>
          <p14:tracePt t="26924" x="1509713" y="2924175"/>
          <p14:tracePt t="26932" x="1495425" y="2928938"/>
          <p14:tracePt t="26940" x="1485900" y="2933700"/>
          <p14:tracePt t="26948" x="1466850" y="2938463"/>
          <p14:tracePt t="26956" x="1462088" y="2938463"/>
          <p14:tracePt t="26964" x="1443038" y="2938463"/>
          <p14:tracePt t="26972" x="1433513" y="2938463"/>
          <p14:tracePt t="26980" x="1419225" y="2938463"/>
          <p14:tracePt t="26987" x="1414463" y="2938463"/>
          <p14:tracePt t="26996" x="1409700" y="2938463"/>
          <p14:tracePt t="27044" x="1433513" y="2938463"/>
          <p14:tracePt t="27052" x="1481138" y="2938463"/>
          <p14:tracePt t="27060" x="1557338" y="2933700"/>
          <p14:tracePt t="27068" x="1643063" y="2933700"/>
          <p14:tracePt t="27076" x="1757363" y="2933700"/>
          <p14:tracePt t="27084" x="1876425" y="2933700"/>
          <p14:tracePt t="27092" x="1971675" y="2933700"/>
          <p14:tracePt t="27100" x="2047875" y="2933700"/>
          <p14:tracePt t="27108" x="2076450" y="2933700"/>
          <p14:tracePt t="27116" x="2090738" y="2933700"/>
          <p14:tracePt t="27124" x="2095500" y="2933700"/>
          <p14:tracePt t="27140" x="2095500" y="2938463"/>
          <p14:tracePt t="27156" x="2085975" y="2947988"/>
          <p14:tracePt t="27164" x="2033588" y="2947988"/>
          <p14:tracePt t="27172" x="1985963" y="2947988"/>
          <p14:tracePt t="27180" x="1919288" y="2947988"/>
          <p14:tracePt t="27188" x="1852613" y="2947988"/>
          <p14:tracePt t="27196" x="1785938" y="2947988"/>
          <p14:tracePt t="27204" x="1709738" y="2947988"/>
          <p14:tracePt t="27212" x="1643063" y="2947988"/>
          <p14:tracePt t="27220" x="1585913" y="2947988"/>
          <p14:tracePt t="27228" x="1538288" y="2947988"/>
          <p14:tracePt t="27236" x="1514475" y="2947988"/>
          <p14:tracePt t="27244" x="1504950" y="2947988"/>
          <p14:tracePt t="27300" x="1519238" y="2947988"/>
          <p14:tracePt t="27308" x="1533525" y="2947988"/>
          <p14:tracePt t="27315" x="1552575" y="2947988"/>
          <p14:tracePt t="27324" x="1566863" y="2947988"/>
          <p14:tracePt t="27332" x="1585913" y="2947988"/>
          <p14:tracePt t="27340" x="1614488" y="2947988"/>
          <p14:tracePt t="27348" x="1643063" y="2947988"/>
          <p14:tracePt t="27356" x="1671638" y="2947988"/>
          <p14:tracePt t="27363" x="1695450" y="2947988"/>
          <p14:tracePt t="27372" x="1704975" y="2947988"/>
          <p14:tracePt t="27380" x="1724025" y="2938463"/>
          <p14:tracePt t="27388" x="1724025" y="2914650"/>
          <p14:tracePt t="27396" x="1724025" y="2909888"/>
          <p14:tracePt t="27692" x="1733550" y="2919413"/>
          <p14:tracePt t="27700" x="1733550" y="2943225"/>
          <p14:tracePt t="27708" x="1743075" y="2952750"/>
          <p14:tracePt t="27716" x="1762125" y="2957513"/>
          <p14:tracePt t="27724" x="1790700" y="2976563"/>
          <p14:tracePt t="27731" x="1804988" y="2976563"/>
          <p14:tracePt t="27740" x="1824038" y="2981325"/>
          <p14:tracePt t="27748" x="1838325" y="2986088"/>
          <p14:tracePt t="27756" x="1847850" y="2995613"/>
          <p14:tracePt t="27763" x="1857375" y="3005138"/>
          <p14:tracePt t="27772" x="1862138" y="3009900"/>
          <p14:tracePt t="27788" x="1862138" y="3014663"/>
          <p14:tracePt t="27804" x="1862138" y="3019425"/>
          <p14:tracePt t="27812" x="1862138" y="3028950"/>
          <p14:tracePt t="27820" x="1847850" y="3033713"/>
          <p14:tracePt t="27828" x="1843088" y="3033713"/>
          <p14:tracePt t="27835" x="1819275" y="3033713"/>
          <p14:tracePt t="27844" x="1790700" y="3033713"/>
          <p14:tracePt t="27852" x="1743075" y="3033713"/>
          <p14:tracePt t="27860" x="1690688" y="3033713"/>
          <p14:tracePt t="27868" x="1624013" y="3033713"/>
          <p14:tracePt t="27876" x="1585913" y="3033713"/>
          <p14:tracePt t="27884" x="1557338" y="3033713"/>
          <p14:tracePt t="27892" x="1552575" y="3033713"/>
          <p14:tracePt t="27916" x="1547813" y="3033713"/>
          <p14:tracePt t="27924" x="1543050" y="3033713"/>
          <p14:tracePt t="27931" x="1547813" y="3024188"/>
          <p14:tracePt t="27940" x="1576388" y="3019425"/>
          <p14:tracePt t="27948" x="1633538" y="3009900"/>
          <p14:tracePt t="27956" x="1681163" y="3005138"/>
          <p14:tracePt t="27964" x="1714500" y="3005138"/>
          <p14:tracePt t="27972" x="1733550" y="2990850"/>
          <p14:tracePt t="27980" x="1757363" y="2990850"/>
          <p14:tracePt t="27988" x="1762125" y="2990850"/>
          <p14:tracePt t="28036" x="1728788" y="2990850"/>
          <p14:tracePt t="28044" x="1700213" y="2995613"/>
          <p14:tracePt t="28052" x="1643063" y="2995613"/>
          <p14:tracePt t="28060" x="1585913" y="2995613"/>
          <p14:tracePt t="28068" x="1528763" y="2995613"/>
          <p14:tracePt t="28077" x="1462088" y="2995613"/>
          <p14:tracePt t="28084" x="1414463" y="2995613"/>
          <p14:tracePt t="28092" x="1390650" y="2995613"/>
          <p14:tracePt t="28100" x="1385888" y="2995613"/>
          <p14:tracePt t="28132" x="1414463" y="2995613"/>
          <p14:tracePt t="28140" x="1481138" y="2995613"/>
          <p14:tracePt t="28148" x="1538288" y="2995613"/>
          <p14:tracePt t="28155" x="1604963" y="2995613"/>
          <p14:tracePt t="28164" x="1633538" y="2995613"/>
          <p14:tracePt t="28172" x="1652588" y="2995613"/>
          <p14:tracePt t="28180" x="1662113" y="2995613"/>
          <p14:tracePt t="28364" x="1652588" y="2995613"/>
          <p14:tracePt t="28684" x="1647825" y="3000375"/>
          <p14:tracePt t="28692" x="1643063" y="3000375"/>
          <p14:tracePt t="28700" x="1638300" y="3000375"/>
          <p14:tracePt t="28708" x="1633538" y="3000375"/>
          <p14:tracePt t="28717" x="1628775" y="3000375"/>
          <p14:tracePt t="28725" x="1624013" y="3005138"/>
          <p14:tracePt t="28739" x="1624013" y="3009900"/>
          <p14:tracePt t="28756" x="1624013" y="3019425"/>
          <p14:tracePt t="28764" x="1624013" y="3033713"/>
          <p14:tracePt t="28772" x="1624013" y="3043238"/>
          <p14:tracePt t="28780" x="1624013" y="3057525"/>
          <p14:tracePt t="28788" x="1624013" y="3081338"/>
          <p14:tracePt t="28796" x="1624013" y="3090863"/>
          <p14:tracePt t="28804" x="1624013" y="3105150"/>
          <p14:tracePt t="28812" x="1628775" y="3119438"/>
          <p14:tracePt t="28820" x="1628775" y="3133725"/>
          <p14:tracePt t="28828" x="1628775" y="3143250"/>
          <p14:tracePt t="28836" x="1628775" y="3157538"/>
          <p14:tracePt t="28844" x="1628775" y="3167063"/>
          <p14:tracePt t="28852" x="1619250" y="3186113"/>
          <p14:tracePt t="28860" x="1604963" y="3190875"/>
          <p14:tracePt t="28868" x="1581150" y="3190875"/>
          <p14:tracePt t="28876" x="1552575" y="3195638"/>
          <p14:tracePt t="28884" x="1514475" y="3195638"/>
          <p14:tracePt t="28892" x="1466850" y="3195638"/>
          <p14:tracePt t="28899" x="1428750" y="3195638"/>
          <p14:tracePt t="28908" x="1371600" y="3195638"/>
          <p14:tracePt t="28916" x="1323975" y="3195638"/>
          <p14:tracePt t="28924" x="1285875" y="3195638"/>
          <p14:tracePt t="28932" x="1247775" y="3195638"/>
          <p14:tracePt t="28939" x="1223963" y="3195638"/>
          <p14:tracePt t="28948" x="1204913" y="3195638"/>
          <p14:tracePt t="28956" x="1195388" y="3195638"/>
          <p14:tracePt t="28971" x="1185863" y="3195638"/>
          <p14:tracePt t="29092" x="1209675" y="3195638"/>
          <p14:tracePt t="29100" x="1238250" y="3195638"/>
          <p14:tracePt t="29108" x="1257300" y="3195638"/>
          <p14:tracePt t="29116" x="1281113" y="3195638"/>
          <p14:tracePt t="29124" x="1290638" y="3195638"/>
          <p14:tracePt t="29133" x="1304925" y="3195638"/>
          <p14:tracePt t="29140" x="1314450" y="3195638"/>
          <p14:tracePt t="29204" x="1304925" y="3195638"/>
          <p14:tracePt t="29212" x="1266825" y="3200400"/>
          <p14:tracePt t="29219" x="1209675" y="3200400"/>
          <p14:tracePt t="29228" x="1162050" y="3200400"/>
          <p14:tracePt t="29236" x="1123950" y="3200400"/>
          <p14:tracePt t="29243" x="1100138" y="3200400"/>
          <p14:tracePt t="29252" x="1090613" y="3200400"/>
          <p14:tracePt t="29284" x="1104900" y="3200400"/>
          <p14:tracePt t="29292" x="1152525" y="3200400"/>
          <p14:tracePt t="29300" x="1238250" y="3200400"/>
          <p14:tracePt t="29308" x="1333500" y="3200400"/>
          <p14:tracePt t="29316" x="1428750" y="3200400"/>
          <p14:tracePt t="29324" x="1524000" y="3219450"/>
          <p14:tracePt t="29332" x="1581150" y="3224213"/>
          <p14:tracePt t="29340" x="1614488" y="3228975"/>
          <p14:tracePt t="29348" x="1624013" y="3228975"/>
          <p14:tracePt t="29380" x="1604963" y="3228975"/>
          <p14:tracePt t="29388" x="1562100" y="3228975"/>
          <p14:tracePt t="29396" x="1485900" y="3228975"/>
          <p14:tracePt t="29404" x="1419225" y="3228975"/>
          <p14:tracePt t="29412" x="1352550" y="3228975"/>
          <p14:tracePt t="29420" x="1304925" y="3228975"/>
          <p14:tracePt t="29428" x="1238250" y="3228975"/>
          <p14:tracePt t="29436" x="1200150" y="3228975"/>
          <p14:tracePt t="29444" x="1162050" y="3228975"/>
          <p14:tracePt t="29452" x="1147763" y="3228975"/>
          <p14:tracePt t="29468" x="1143000" y="3233738"/>
          <p14:tracePt t="29492" x="1181100" y="3252788"/>
          <p14:tracePt t="29500" x="1266825" y="3267075"/>
          <p14:tracePt t="29508" x="1362075" y="3286125"/>
          <p14:tracePt t="29516" x="1457325" y="3290888"/>
          <p14:tracePt t="29524" x="1524000" y="3300413"/>
          <p14:tracePt t="29532" x="1566863" y="3305175"/>
          <p14:tracePt t="29540" x="1600200" y="3319463"/>
          <p14:tracePt t="29588" x="1562100" y="3324225"/>
          <p14:tracePt t="29595" x="1504950" y="3333750"/>
          <p14:tracePt t="29604" x="1433513" y="3348038"/>
          <p14:tracePt t="29612" x="1385888" y="3352800"/>
          <p14:tracePt t="29620" x="1347788" y="3362325"/>
          <p14:tracePt t="29627" x="1314450" y="3371850"/>
          <p14:tracePt t="29636" x="1295400" y="3386138"/>
          <p14:tracePt t="29644" x="1295400" y="3390900"/>
          <p14:tracePt t="29668" x="1309688" y="3409950"/>
          <p14:tracePt t="29675" x="1366838" y="3424238"/>
          <p14:tracePt t="29684" x="1438275" y="3448050"/>
          <p14:tracePt t="29692" x="1514475" y="3452813"/>
          <p14:tracePt t="29700" x="1571625" y="3467100"/>
          <p14:tracePt t="29708" x="1604963" y="3481388"/>
          <p14:tracePt t="29716" x="1614488" y="3486150"/>
          <p14:tracePt t="29724" x="1619250" y="3490913"/>
          <p14:tracePt t="29747" x="1624013" y="3495675"/>
          <p14:tracePt t="29772" x="1619250" y="3495675"/>
          <p14:tracePt t="29796" x="1614488" y="3495675"/>
          <p14:tracePt t="29804" x="1614488" y="3476625"/>
          <p14:tracePt t="29812" x="1628775" y="3443288"/>
          <p14:tracePt t="29820" x="1700213" y="3381375"/>
          <p14:tracePt t="29827" x="1704975" y="3362325"/>
          <p14:tracePt t="30316" x="1704975" y="3352800"/>
          <p14:tracePt t="30324" x="1704975" y="3324225"/>
          <p14:tracePt t="30332" x="1704975" y="3314700"/>
          <p14:tracePt t="30348" x="1719263" y="3295650"/>
          <p14:tracePt t="30357" x="1809750" y="3271838"/>
          <p14:tracePt t="30364" x="1914525" y="3267075"/>
          <p14:tracePt t="30372" x="2000250" y="3267075"/>
          <p14:tracePt t="30380" x="2090738" y="3267075"/>
          <p14:tracePt t="30388" x="2257425" y="3248025"/>
          <p14:tracePt t="30396" x="2362200" y="3200400"/>
          <p14:tracePt t="30404" x="2519363" y="3148013"/>
          <p14:tracePt t="30412" x="2705100" y="3057525"/>
          <p14:tracePt t="30420" x="2819400" y="2990850"/>
          <p14:tracePt t="30428" x="2881313" y="2933700"/>
          <p14:tracePt t="30436" x="2905125" y="2876550"/>
          <p14:tracePt t="30444" x="2905125" y="2819400"/>
          <p14:tracePt t="30452" x="2905125" y="2743200"/>
          <p14:tracePt t="30460" x="2905125" y="2676525"/>
          <p14:tracePt t="30468" x="2895600" y="2624138"/>
          <p14:tracePt t="30476" x="2881313" y="2595563"/>
          <p14:tracePt t="30484" x="2871788" y="2571750"/>
          <p14:tracePt t="30491" x="2862263" y="2547938"/>
          <p14:tracePt t="30500" x="2857500" y="2538413"/>
          <p14:tracePt t="30508" x="2857500" y="2524125"/>
          <p14:tracePt t="30516" x="2857500" y="2519363"/>
          <p14:tracePt t="30524" x="2857500" y="2514600"/>
          <p14:tracePt t="30532" x="2857500" y="2500313"/>
          <p14:tracePt t="30539" x="2871788" y="2490788"/>
          <p14:tracePt t="30548" x="2890838" y="2486025"/>
          <p14:tracePt t="30556" x="2924175" y="2486025"/>
          <p14:tracePt t="30564" x="2952750" y="2476500"/>
          <p14:tracePt t="30572" x="2976563" y="2476500"/>
          <p14:tracePt t="30579" x="2986088" y="2476500"/>
          <p14:tracePt t="30588" x="3005138" y="2476500"/>
          <p14:tracePt t="30595" x="3009900" y="2476500"/>
          <p14:tracePt t="30612" x="3014663" y="2476500"/>
          <p14:tracePt t="30644" x="3024188" y="2476500"/>
          <p14:tracePt t="30668" x="3033713" y="2476500"/>
          <p14:tracePt t="30676" x="3038475" y="2476500"/>
          <p14:tracePt t="30684" x="3043238" y="2476500"/>
          <p14:tracePt t="30692" x="3052763" y="2481263"/>
          <p14:tracePt t="30708" x="3052763" y="2490788"/>
          <p14:tracePt t="30715" x="3052763" y="2495550"/>
          <p14:tracePt t="30724" x="3052763" y="2505075"/>
          <p14:tracePt t="30732" x="3052763" y="2509838"/>
          <p14:tracePt t="30748" x="3052763" y="2514600"/>
          <p14:tracePt t="30755" x="3052763" y="2524125"/>
          <p14:tracePt t="30772" x="3052763" y="25336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altLang="zh-TW" dirty="0" smtClean="0"/>
              <a:t>Requirements</a:t>
            </a:r>
            <a:endParaRPr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4"/>
    </mc:Choice>
    <mc:Fallback>
      <p:transition spd="slow" advTm="7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" x="3062288" y="2533650"/>
          <p14:tracePt t="116" x="3067050" y="2533650"/>
          <p14:tracePt t="212" x="3071813" y="2533650"/>
          <p14:tracePt t="236" x="3076575" y="2533650"/>
          <p14:tracePt t="260" x="3081338" y="2528888"/>
          <p14:tracePt t="308" x="3086100" y="2528888"/>
          <p14:tracePt t="332" x="3090863" y="2528888"/>
          <p14:tracePt t="5692" x="3090863" y="2538413"/>
          <p14:tracePt t="5700" x="3090863" y="2566988"/>
          <p14:tracePt t="5708" x="3090863" y="2600325"/>
          <p14:tracePt t="5716" x="3086100" y="2657475"/>
          <p14:tracePt t="5724" x="3071813" y="2700338"/>
          <p14:tracePt t="5732" x="3057525" y="2757488"/>
          <p14:tracePt t="5740" x="3043238" y="2800350"/>
          <p14:tracePt t="5748" x="3033713" y="2838450"/>
          <p14:tracePt t="5756" x="3024188" y="2871788"/>
          <p14:tracePt t="5764" x="3019425" y="2886075"/>
          <p14:tracePt t="5780" x="3019425" y="2890838"/>
          <p14:tracePt t="6300" x="3019425" y="2886075"/>
          <p14:tracePt t="6348" x="3019425" y="2881313"/>
          <p14:tracePt t="6380" x="3019425" y="2876550"/>
          <p14:tracePt t="6396" x="3024188" y="2871788"/>
          <p14:tracePt t="6419" x="3024188" y="2867025"/>
          <p14:tracePt t="6428" x="3028950" y="2857500"/>
          <p14:tracePt t="6436" x="3038475" y="2847975"/>
          <p14:tracePt t="6451" x="3043238" y="2843213"/>
          <p14:tracePt t="6460" x="3048000" y="2833688"/>
          <p14:tracePt t="6476" x="3048000" y="2824163"/>
          <p14:tracePt t="6484" x="3052763" y="2819400"/>
          <p14:tracePt t="6492" x="3057525" y="2819400"/>
          <p14:tracePt t="6500" x="3062288" y="2814638"/>
          <p14:tracePt t="6508" x="3062288" y="2809875"/>
          <p14:tracePt t="6516" x="3062288" y="2805113"/>
          <p14:tracePt t="6652" x="3062288" y="2800350"/>
          <p14:tracePt t="6660" x="3067050" y="2795588"/>
          <p14:tracePt t="6668" x="3071813" y="2795588"/>
          <p14:tracePt t="6676" x="3076575" y="2790825"/>
          <p14:tracePt t="6684" x="3081338" y="2790825"/>
          <p14:tracePt t="6692" x="3090863" y="2786063"/>
          <p14:tracePt t="6700" x="3100388" y="2786063"/>
          <p14:tracePt t="6708" x="3114675" y="2781300"/>
          <p14:tracePt t="6724" x="3119438" y="2781300"/>
          <p14:tracePt t="6732" x="3124200" y="2776538"/>
          <p14:tracePt t="7068" x="3128963" y="2776538"/>
          <p14:tracePt t="7084" x="3133725" y="2776538"/>
          <p14:tracePt t="7100" x="3143250" y="2776538"/>
          <p14:tracePt t="7172" x="3152775" y="2771775"/>
        </p14:tracePtLst>
      </p14:laserTraceLst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310</Words>
  <Application>Microsoft Office PowerPoint</Application>
  <PresentationFormat>如螢幕大小 (16:9)</PresentationFormat>
  <Paragraphs>62</Paragraphs>
  <Slides>13</Slides>
  <Notes>9</Notes>
  <HiddenSlides>0</HiddenSlides>
  <MMClips>13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6" baseType="lpstr">
      <vt:lpstr>Arial</vt:lpstr>
      <vt:lpstr>Merriweather</vt:lpstr>
      <vt:lpstr>Simple Light</vt:lpstr>
      <vt:lpstr>HW4: DCGAN Tutorial  Due: 6/8 11:59 pm, 2021</vt:lpstr>
      <vt:lpstr>Open the sample code in colab</vt:lpstr>
      <vt:lpstr>Walkthrough  the Code</vt:lpstr>
      <vt:lpstr>Dataset and Dataloader</vt:lpstr>
      <vt:lpstr>Generator &amp; Discriminator</vt:lpstr>
      <vt:lpstr>Generator &amp; Discriminator</vt:lpstr>
      <vt:lpstr>Training</vt:lpstr>
      <vt:lpstr>Training</vt:lpstr>
      <vt:lpstr>Requirements</vt:lpstr>
      <vt:lpstr>Run the sample code and answer the following questions:</vt:lpstr>
      <vt:lpstr>Run the sample code and answer the following questions:</vt:lpstr>
      <vt:lpstr>Run the sample code and answer the following questions:</vt:lpstr>
      <vt:lpstr>Submit the codes and report before 6/8 11:59 pm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HW4: DCGAN Tutorial  Due: 6/15 11:59 pm, 2021</dc:title>
  <dc:creator>root</dc:creator>
  <cp:lastModifiedBy>admin</cp:lastModifiedBy>
  <cp:revision>40</cp:revision>
  <dcterms:modified xsi:type="dcterms:W3CDTF">2021-05-24T07:50:11Z</dcterms:modified>
</cp:coreProperties>
</file>